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9" r:id="rId11"/>
    <p:sldId id="260" r:id="rId12"/>
    <p:sldId id="261" r:id="rId13"/>
    <p:sldId id="262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7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9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14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0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7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0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01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6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01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00E7-6703-4529-881A-91DB5FA0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F769-5B3B-4A71-9C11-EB188B7B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19" y="121479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these bones of the upper extremity?</a:t>
            </a:r>
            <a:endParaRPr lang="en-US" dirty="0"/>
          </a:p>
        </p:txBody>
      </p:sp>
      <p:pic>
        <p:nvPicPr>
          <p:cNvPr id="4" name="Content Placeholder 3" descr="upper extr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288868"/>
            <a:ext cx="1752600" cy="5423081"/>
          </a:xfrm>
        </p:spPr>
      </p:pic>
      <p:cxnSp>
        <p:nvCxnSpPr>
          <p:cNvPr id="6" name="Straight Connector 5"/>
          <p:cNvCxnSpPr/>
          <p:nvPr/>
        </p:nvCxnSpPr>
        <p:spPr>
          <a:xfrm>
            <a:off x="6934200" y="1610303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05600" y="2153195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800600" y="27432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48400" y="4800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648200" y="5181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56388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419600" y="59436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267200" y="6400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05800" y="1425637"/>
            <a:ext cx="89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Clavicle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29600" y="1981200"/>
            <a:ext cx="90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Scapula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43801" y="4648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Ulna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7601" y="54864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Carpals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1" y="25146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Humerus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1" y="49530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Radius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1" y="5715000"/>
            <a:ext cx="134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Metacarpals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24200" y="6172200"/>
            <a:ext cx="113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Phalanges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movement of the triceps </a:t>
            </a:r>
            <a:r>
              <a:rPr lang="en-US" dirty="0" err="1" smtClean="0"/>
              <a:t>brachii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Extends the elbow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291" y="2096064"/>
            <a:ext cx="6107260" cy="40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injury do you get when you do a lot of over head exercises?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Shoulder impingement syndrome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59" y="2152931"/>
            <a:ext cx="6265445" cy="4395163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6577263" y="2454442"/>
            <a:ext cx="4315326" cy="36896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injury sign is a flattened deltoid and is caused by forced abduction and external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Shoulder dislocation</a:t>
            </a:r>
            <a:endParaRPr lang="en-US" dirty="0"/>
          </a:p>
        </p:txBody>
      </p:sp>
      <p:pic>
        <p:nvPicPr>
          <p:cNvPr id="4" name="Picture 3" descr="disloc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1949" y="2502569"/>
            <a:ext cx="5658851" cy="42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Landing on the tip of your shoulder can separate this joint and ligament?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 joint and ligament</a:t>
            </a:r>
            <a:endParaRPr lang="en-US" dirty="0"/>
          </a:p>
        </p:txBody>
      </p:sp>
      <p:pic>
        <p:nvPicPr>
          <p:cNvPr id="4" name="Picture 3" descr="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4133" y="1752600"/>
            <a:ext cx="411764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injury results in a direct impact to the clavicle?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Clavicle Fracture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24" y="2096063"/>
            <a:ext cx="5862117" cy="41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cause of medial epicondylitis?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4283847" cy="43849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Repetitive flexion of the wrist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9" y="3650331"/>
            <a:ext cx="4826347" cy="255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87" y="2096063"/>
            <a:ext cx="5588171" cy="34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lateral epicondylitis?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Repetitive Extension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2970045"/>
            <a:ext cx="3577994" cy="346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203" y="1935921"/>
            <a:ext cx="5275597" cy="36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blow to the tip of the finger could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Interphalangeal Dislocation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9" y="3170821"/>
            <a:ext cx="3028811" cy="3069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743" y="2890086"/>
            <a:ext cx="3873137" cy="2901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03" y="2096064"/>
            <a:ext cx="3502630" cy="35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3 landmarks of the scapula?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5" y="1703516"/>
            <a:ext cx="6468395" cy="48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705852" y="2486527"/>
            <a:ext cx="1283369" cy="213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229725" y="2695072"/>
            <a:ext cx="673769" cy="13314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04" y="1968005"/>
            <a:ext cx="4288416" cy="4288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6231" y="3205834"/>
            <a:ext cx="139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Spine of Scapula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9725" y="2486527"/>
            <a:ext cx="139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Acromion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82019" y="2860371"/>
            <a:ext cx="1171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Glenoid fossa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two joints of the shoulder?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Acromioclavicular</a:t>
            </a:r>
            <a:endParaRPr lang="en-US" dirty="0" smtClean="0"/>
          </a:p>
          <a:p>
            <a:r>
              <a:rPr lang="en-US" dirty="0" err="1" smtClean="0"/>
              <a:t>Glenohumeral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02" y="2290510"/>
            <a:ext cx="5136982" cy="41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3 joints of the phalanges?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Metacarpal Phalangeal (MCP)</a:t>
            </a:r>
          </a:p>
          <a:p>
            <a:r>
              <a:rPr lang="en-US" dirty="0" smtClean="0"/>
              <a:t>Proximal Interphalangeal (PIP)</a:t>
            </a:r>
          </a:p>
          <a:p>
            <a:r>
              <a:rPr lang="en-US" dirty="0" smtClean="0"/>
              <a:t>Distal Interphalangeal (DIP)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935921"/>
            <a:ext cx="4552700" cy="45527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154905" y="4212271"/>
            <a:ext cx="2935706" cy="11457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30316" y="3818021"/>
            <a:ext cx="2919663" cy="577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325853" y="2581964"/>
            <a:ext cx="2662989" cy="369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subacromial</a:t>
            </a:r>
            <a:r>
              <a:rPr lang="en-US" dirty="0" smtClean="0"/>
              <a:t> Bursa?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027173" cy="3695136"/>
          </a:xfrm>
        </p:spPr>
        <p:txBody>
          <a:bodyPr/>
          <a:lstStyle/>
          <a:p>
            <a:r>
              <a:rPr lang="en-US" dirty="0" smtClean="0"/>
              <a:t>A fluid filled sack just below the acromion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383" y="1935920"/>
            <a:ext cx="4754479" cy="47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the Glenoid Labrum?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helps deepen the socket of the shoulder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03" y="1595187"/>
            <a:ext cx="3871160" cy="387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89" y="2867024"/>
            <a:ext cx="5817890" cy="38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ator cuf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3693" y="1935920"/>
            <a:ext cx="5977002" cy="478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are the 4 rotator cuff muscles?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upraspinatus</a:t>
            </a:r>
          </a:p>
          <a:p>
            <a:r>
              <a:rPr lang="en-US" dirty="0" smtClean="0"/>
              <a:t> Infraspinatus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eres</a:t>
            </a:r>
            <a:r>
              <a:rPr lang="en-US" dirty="0" smtClean="0"/>
              <a:t> minor</a:t>
            </a:r>
          </a:p>
          <a:p>
            <a:r>
              <a:rPr lang="en-US" dirty="0"/>
              <a:t>S</a:t>
            </a:r>
            <a:r>
              <a:rPr lang="en-US" dirty="0" smtClean="0"/>
              <a:t>ubscapularis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67663" y="2096063"/>
            <a:ext cx="2342148" cy="26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128084" y="2711116"/>
            <a:ext cx="2245895" cy="2245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8967538" y="5069305"/>
            <a:ext cx="1203158" cy="545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6481011" y="5101389"/>
            <a:ext cx="1363578" cy="4812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4193692" y="5069305"/>
            <a:ext cx="1308750" cy="545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movement do each of the rotator cuff perform?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Supraspinatus </a:t>
            </a:r>
          </a:p>
          <a:p>
            <a:pPr lvl="1"/>
            <a:r>
              <a:rPr lang="en-US" sz="2400" dirty="0" smtClean="0"/>
              <a:t>External Rotation</a:t>
            </a:r>
          </a:p>
          <a:p>
            <a:r>
              <a:rPr lang="en-US" sz="2400" dirty="0" smtClean="0"/>
              <a:t>Infraspinatus </a:t>
            </a:r>
          </a:p>
          <a:p>
            <a:pPr lvl="1"/>
            <a:r>
              <a:rPr lang="en-US" sz="2400" dirty="0" smtClean="0"/>
              <a:t>External Rotation</a:t>
            </a:r>
          </a:p>
          <a:p>
            <a:r>
              <a:rPr lang="en-US" sz="2400" dirty="0" err="1" smtClean="0"/>
              <a:t>Teres</a:t>
            </a:r>
            <a:r>
              <a:rPr lang="en-US" sz="2400" dirty="0" smtClean="0"/>
              <a:t> Minor </a:t>
            </a:r>
          </a:p>
          <a:p>
            <a:pPr lvl="1"/>
            <a:r>
              <a:rPr lang="en-US" sz="2400" dirty="0" smtClean="0"/>
              <a:t>External Rotation</a:t>
            </a:r>
          </a:p>
          <a:p>
            <a:r>
              <a:rPr lang="en-US" sz="2400" dirty="0" smtClean="0"/>
              <a:t>Subscapularis </a:t>
            </a:r>
          </a:p>
          <a:p>
            <a:pPr lvl="1"/>
            <a:r>
              <a:rPr lang="en-US" sz="2400" dirty="0" smtClean="0"/>
              <a:t> Internal Rotation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849" y="2096063"/>
            <a:ext cx="6245203" cy="44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bicep </a:t>
            </a:r>
            <a:r>
              <a:rPr lang="en-US" dirty="0" err="1" smtClean="0"/>
              <a:t>brachii</a:t>
            </a:r>
            <a:r>
              <a:rPr lang="en-US" dirty="0" smtClean="0"/>
              <a:t> located and what is its primary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4396142" cy="43849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Anterior aspect of the upper arm</a:t>
            </a:r>
          </a:p>
          <a:p>
            <a:r>
              <a:rPr lang="en-US" sz="2800" dirty="0" smtClean="0"/>
              <a:t>Flexes the elbow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937" y="2368779"/>
            <a:ext cx="6508161" cy="35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52</TotalTime>
  <Words>276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What are these bones of the upper extremity?</vt:lpstr>
      <vt:lpstr>What are the 3 landmarks of the scapula?</vt:lpstr>
      <vt:lpstr>What are the two joints of the shoulder?</vt:lpstr>
      <vt:lpstr>What are the 3 joints of the phalanges?</vt:lpstr>
      <vt:lpstr>What is the subacromial Bursa?</vt:lpstr>
      <vt:lpstr>What is the purpose of the Glenoid Labrum?</vt:lpstr>
      <vt:lpstr>What are the 4 rotator cuff muscles?</vt:lpstr>
      <vt:lpstr>What movement do each of the rotator cuff perform?</vt:lpstr>
      <vt:lpstr>Where is the bicep brachii located and what is its primary movement?</vt:lpstr>
      <vt:lpstr>What is the movement of the triceps brachii</vt:lpstr>
      <vt:lpstr>What injury do you get when you do a lot of over head exercises?</vt:lpstr>
      <vt:lpstr>The injury sign is a flattened deltoid and is caused by forced abduction and external rotation</vt:lpstr>
      <vt:lpstr>Landing on the tip of your shoulder can separate this joint and ligament?</vt:lpstr>
      <vt:lpstr>What injury results in a direct impact to the clavicle?</vt:lpstr>
      <vt:lpstr>What is the cause of medial epicondylitis?</vt:lpstr>
      <vt:lpstr>What causes lateral epicondylitis?</vt:lpstr>
      <vt:lpstr>A blow to the tip of the finger could cause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these bones of the upper extremity?</dc:title>
  <dc:creator>Jentry Johnson</dc:creator>
  <cp:lastModifiedBy>Jentry Johnson</cp:lastModifiedBy>
  <cp:revision>6</cp:revision>
  <dcterms:created xsi:type="dcterms:W3CDTF">2018-05-11T13:33:13Z</dcterms:created>
  <dcterms:modified xsi:type="dcterms:W3CDTF">2018-05-11T14:26:03Z</dcterms:modified>
</cp:coreProperties>
</file>