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8" y="9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3BC764B-263D-4605-BD6E-961ACD4672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D40422D-4BE3-47F2-8A8E-0541B21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8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764B-263D-4605-BD6E-961ACD4672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22D-4BE3-47F2-8A8E-0541B21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4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BC764B-263D-4605-BD6E-961ACD4672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40422D-4BE3-47F2-8A8E-0541B21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4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BC764B-263D-4605-BD6E-961ACD4672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40422D-4BE3-47F2-8A8E-0541B211A3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041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BC764B-263D-4605-BD6E-961ACD4672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40422D-4BE3-47F2-8A8E-0541B21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48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764B-263D-4605-BD6E-961ACD4672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22D-4BE3-47F2-8A8E-0541B21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764B-263D-4605-BD6E-961ACD4672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22D-4BE3-47F2-8A8E-0541B21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91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764B-263D-4605-BD6E-961ACD4672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22D-4BE3-47F2-8A8E-0541B21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7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BC764B-263D-4605-BD6E-961ACD4672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40422D-4BE3-47F2-8A8E-0541B21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7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764B-263D-4605-BD6E-961ACD4672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22D-4BE3-47F2-8A8E-0541B21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3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BC764B-263D-4605-BD6E-961ACD4672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40422D-4BE3-47F2-8A8E-0541B21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1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764B-263D-4605-BD6E-961ACD4672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22D-4BE3-47F2-8A8E-0541B21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1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764B-263D-4605-BD6E-961ACD4672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22D-4BE3-47F2-8A8E-0541B21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3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764B-263D-4605-BD6E-961ACD4672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22D-4BE3-47F2-8A8E-0541B21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6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764B-263D-4605-BD6E-961ACD4672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22D-4BE3-47F2-8A8E-0541B21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764B-263D-4605-BD6E-961ACD4672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22D-4BE3-47F2-8A8E-0541B21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8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764B-263D-4605-BD6E-961ACD4672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22D-4BE3-47F2-8A8E-0541B21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2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764B-263D-4605-BD6E-961ACD46721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0422D-4BE3-47F2-8A8E-0541B211A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75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9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Strength Training, Flexibility and Ergogenic </a:t>
            </a:r>
            <a:r>
              <a:rPr lang="en-US" dirty="0"/>
              <a:t>A</a:t>
            </a:r>
            <a:r>
              <a:rPr lang="en-US" dirty="0" smtClean="0"/>
              <a:t>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Concentric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024125"/>
          </a:xfrm>
        </p:spPr>
        <p:txBody>
          <a:bodyPr/>
          <a:lstStyle/>
          <a:p>
            <a:pPr lvl="1"/>
            <a:r>
              <a:rPr lang="en-US" altLang="en-US" dirty="0"/>
              <a:t>Positive work</a:t>
            </a:r>
          </a:p>
          <a:p>
            <a:pPr lvl="1"/>
            <a:r>
              <a:rPr lang="en-US" altLang="en-US" dirty="0"/>
              <a:t>Muscle shortens as weight is lifted</a:t>
            </a:r>
          </a:p>
          <a:p>
            <a:pPr lvl="1"/>
            <a:r>
              <a:rPr lang="en-US" altLang="en-US" dirty="0"/>
              <a:t>Ex: up movement of bicep curl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4" y="3299354"/>
            <a:ext cx="3782695" cy="3152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982" y="2608791"/>
            <a:ext cx="6215381" cy="258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Describe what closed chain exercises are and what is an example?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Distal segment is fixed</a:t>
            </a:r>
          </a:p>
          <a:p>
            <a:pPr lvl="1"/>
            <a:r>
              <a:rPr lang="en-US" dirty="0" smtClean="0"/>
              <a:t>Body squats, lunges, pushups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2382584"/>
            <a:ext cx="5143500" cy="3648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04" y="3101445"/>
            <a:ext cx="4893544" cy="31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definition of Open Chained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Distal segments are not fixed and freely moving in space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4" y="2575580"/>
            <a:ext cx="2926822" cy="3887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647" y="2822045"/>
            <a:ext cx="6220169" cy="3240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267" y="2822045"/>
            <a:ext cx="3496295" cy="279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examples of </a:t>
            </a:r>
            <a:r>
              <a:rPr lang="en-US" dirty="0" err="1" smtClean="0"/>
              <a:t>Plyometrics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Jumps</a:t>
            </a:r>
          </a:p>
          <a:p>
            <a:r>
              <a:rPr lang="en-US" dirty="0" smtClean="0"/>
              <a:t>Bounds</a:t>
            </a:r>
          </a:p>
          <a:p>
            <a:r>
              <a:rPr lang="en-US" dirty="0" smtClean="0"/>
              <a:t>Skips</a:t>
            </a:r>
          </a:p>
          <a:p>
            <a:r>
              <a:rPr lang="en-US" dirty="0" smtClean="0"/>
              <a:t>Hops</a:t>
            </a:r>
          </a:p>
          <a:p>
            <a:r>
              <a:rPr lang="en-US" dirty="0" smtClean="0"/>
              <a:t>Medicine ball throws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849965"/>
            <a:ext cx="3589867" cy="2017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58" y="4468812"/>
            <a:ext cx="4704470" cy="223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269" y="4136354"/>
            <a:ext cx="3059463" cy="2242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107" y="2148876"/>
            <a:ext cx="4508507" cy="198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9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stretch reflex?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/>
              <a:t>stretch the muscle from its resting length immediately before the concentric contraction</a:t>
            </a:r>
          </a:p>
          <a:p>
            <a:pPr lvl="1"/>
            <a:r>
              <a:rPr lang="en-US" altLang="en-US" dirty="0"/>
              <a:t>The greater the stretch, the greater the load (power generated) the muscle can lift.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370" y="3530071"/>
            <a:ext cx="4517496" cy="30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9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Free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Weights that are not fixed to any object and can be picked up and moved anywhere</a:t>
            </a:r>
          </a:p>
          <a:p>
            <a:r>
              <a:rPr lang="en-US" dirty="0" smtClean="0"/>
              <a:t>Variety of exercises can be done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3607329"/>
            <a:ext cx="4329642" cy="2881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504" y="2763837"/>
            <a:ext cx="2400830" cy="2400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800" y="4147918"/>
            <a:ext cx="3530071" cy="23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6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weight machines relatively safe?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machine will stop the weight from falling on the individual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752" y="3785659"/>
            <a:ext cx="2433026" cy="2433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723" y="3785659"/>
            <a:ext cx="2384344" cy="2384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046" y="3785659"/>
            <a:ext cx="2433026" cy="2433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20" y="3785659"/>
            <a:ext cx="2893647" cy="243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1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repetitions and sets go together?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set is how many rounds of an exercise someone will do</a:t>
            </a:r>
          </a:p>
          <a:p>
            <a:r>
              <a:rPr lang="en-US" dirty="0" smtClean="0"/>
              <a:t>Repetitions are how many times you will do that exercise in 1 round</a:t>
            </a:r>
          </a:p>
          <a:p>
            <a:pPr lvl="1"/>
            <a:r>
              <a:rPr lang="en-US" dirty="0" smtClean="0"/>
              <a:t>Example 3x15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3797299"/>
            <a:ext cx="3983870" cy="2230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467" y="3147840"/>
            <a:ext cx="3873500" cy="35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want to build muscle mass what should your plans be when it comes to how much weight to lift?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resistance and low repetitions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11462"/>
            <a:ext cx="3906638" cy="2590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789" y="2057401"/>
            <a:ext cx="4565060" cy="30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want to build endurance what should your equation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resistance and high repetitions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2570313"/>
            <a:ext cx="3836458" cy="3785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42" y="2836420"/>
            <a:ext cx="6216529" cy="32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2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Muscle Contraction?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Sliding filament theory</a:t>
            </a:r>
          </a:p>
          <a:p>
            <a:pPr lvl="1"/>
            <a:r>
              <a:rPr lang="en-US" dirty="0" smtClean="0"/>
              <a:t>Proteins called actin and myosin slide past one another to generate movement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068" y="3017631"/>
            <a:ext cx="4857220" cy="3638227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4893733" y="3048000"/>
            <a:ext cx="3302000" cy="82973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8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Range of motion</a:t>
            </a:r>
          </a:p>
          <a:p>
            <a:pPr lvl="1"/>
            <a:r>
              <a:rPr lang="en-US" dirty="0" smtClean="0"/>
              <a:t>The range that a joint can be moved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995506"/>
            <a:ext cx="6254750" cy="3502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84" y="4983866"/>
            <a:ext cx="5113866" cy="15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you do static stretching?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activity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34" y="4024869"/>
            <a:ext cx="5501217" cy="2785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16" y="2786170"/>
            <a:ext cx="3574244" cy="2378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0" y="2083145"/>
            <a:ext cx="4785784" cy="338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static stretching be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/>
              <a:t>Stretching to a comfortable position and holding for a period of time.</a:t>
            </a:r>
          </a:p>
          <a:p>
            <a:pPr lvl="1"/>
            <a:r>
              <a:rPr lang="en-US" altLang="en-US" dirty="0"/>
              <a:t>No motion should be forced</a:t>
            </a:r>
          </a:p>
          <a:p>
            <a:pPr lvl="1"/>
            <a:r>
              <a:rPr lang="en-US" altLang="en-US" dirty="0"/>
              <a:t>Hold stretch for 10-30 seconds (longer time, less intensity)</a:t>
            </a:r>
          </a:p>
          <a:p>
            <a:pPr lvl="1"/>
            <a:r>
              <a:rPr lang="en-US" altLang="en-US" dirty="0"/>
              <a:t>Should be used at the end of a training session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704422"/>
            <a:ext cx="4455055" cy="31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0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ballistic stretching bad?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there is the potential to cause musculoskeletal </a:t>
            </a:r>
            <a:r>
              <a:rPr lang="en-US" altLang="en-US" dirty="0" smtClean="0"/>
              <a:t>injuries due to the bouncing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091" y="2712531"/>
            <a:ext cx="4371975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dynamic stretching done? And when is it recommended to use this type of stretching?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/>
              <a:t>Active muscular effort are used to propel the muscle into an extended range of motion</a:t>
            </a:r>
          </a:p>
          <a:p>
            <a:pPr lvl="1"/>
            <a:r>
              <a:rPr lang="en-US" altLang="en-US" dirty="0"/>
              <a:t>Functional based exercises, use sport specific movements to prepare the body for training</a:t>
            </a:r>
          </a:p>
          <a:p>
            <a:pPr lvl="1"/>
            <a:r>
              <a:rPr lang="en-US" altLang="en-US" dirty="0"/>
              <a:t>Beneficial way to warm up prior to training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8133"/>
            <a:ext cx="4639734" cy="2319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734" y="4859867"/>
            <a:ext cx="4433951" cy="198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854" y="3381588"/>
            <a:ext cx="4147325" cy="18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two types of proprioceptive neuromuscular facilitation?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Contract/ Relax </a:t>
            </a:r>
          </a:p>
          <a:p>
            <a:r>
              <a:rPr lang="en-US" dirty="0" smtClean="0"/>
              <a:t>Hold/ Relax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58896"/>
            <a:ext cx="4241800" cy="2667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102" y="3358896"/>
            <a:ext cx="5353386" cy="285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contract/ Relax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/>
              <a:t>Stretch until resistance is felt</a:t>
            </a:r>
          </a:p>
          <a:p>
            <a:pPr lvl="1"/>
            <a:r>
              <a:rPr lang="en-US" altLang="en-US" dirty="0"/>
              <a:t>Contract the muscles against a partner</a:t>
            </a:r>
          </a:p>
          <a:p>
            <a:pPr lvl="1"/>
            <a:r>
              <a:rPr lang="en-US" altLang="en-US" dirty="0"/>
              <a:t>Move through a range of motion</a:t>
            </a:r>
          </a:p>
          <a:p>
            <a:pPr lvl="1"/>
            <a:r>
              <a:rPr lang="en-US" altLang="en-US" dirty="0"/>
              <a:t>Moved to a new stretch position beyond the original stretch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12" y="3816349"/>
            <a:ext cx="4497054" cy="24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0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Hold/ Relax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/>
              <a:t>Athlete stretches to a comfortable position</a:t>
            </a:r>
          </a:p>
          <a:p>
            <a:pPr lvl="1"/>
            <a:r>
              <a:rPr lang="en-US" altLang="en-US" dirty="0"/>
              <a:t>Apply force against a partner</a:t>
            </a:r>
          </a:p>
          <a:p>
            <a:pPr lvl="1"/>
            <a:r>
              <a:rPr lang="en-US" altLang="en-US" dirty="0"/>
              <a:t>Holds the contraction for 10-15 seconds</a:t>
            </a:r>
          </a:p>
          <a:p>
            <a:pPr lvl="1"/>
            <a:r>
              <a:rPr lang="en-US" altLang="en-US" dirty="0"/>
              <a:t>Move to a new stretch position beyond the original starting point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045" y="3867149"/>
            <a:ext cx="4797955" cy="25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9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ergogenic aids?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altLang="en-US" sz="2200" dirty="0">
                <a:ea typeface="MS PGothic" pitchFamily="34" charset="-128"/>
              </a:rPr>
              <a:t>Any substance (or food) that is believed to enhance one’s performance above normal standards.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778" y="2691342"/>
            <a:ext cx="5229755" cy="39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9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ephedra and Caffeine do to the body?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alertness, reduce tiredness and increase their competitiveness and aggressiveness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3202344"/>
            <a:ext cx="4460129" cy="3285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2" y="2764654"/>
            <a:ext cx="5596467" cy="372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3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a slow twitch muscle fiber need to continue to fire?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983" y="2408767"/>
            <a:ext cx="6523868" cy="365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7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would someone abuse narcotics?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reduce anxiety, and decrease pain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28" y="2792941"/>
            <a:ext cx="5235793" cy="2727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517" y="2057400"/>
            <a:ext cx="3492498" cy="1955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067" y="4178017"/>
            <a:ext cx="3903133" cy="226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anabolic steroids?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synthetic variations of the male sex hormone testosterone.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491" y="2865967"/>
            <a:ext cx="5679017" cy="31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6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beta blockers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reduce your blood pressure and blocks epinephrine and the adrenaline</a:t>
            </a:r>
          </a:p>
          <a:p>
            <a:r>
              <a:rPr lang="en-US" dirty="0" smtClean="0"/>
              <a:t>Heart beats slower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712" y="2860674"/>
            <a:ext cx="4789488" cy="358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0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would someone want to blood dope?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that they have extra RBC’s at the time of their event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7" y="2951162"/>
            <a:ext cx="5147638" cy="3127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852" y="3526895"/>
            <a:ext cx="2743200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1" y="4114518"/>
            <a:ext cx="3091920" cy="2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4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twitch Muscle Fiber Generate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bursts of strength and speed</a:t>
            </a:r>
          </a:p>
          <a:p>
            <a:r>
              <a:rPr lang="en-US" dirty="0" smtClean="0"/>
              <a:t>They fatigue quickly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674" y="2194560"/>
            <a:ext cx="4175125" cy="41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strength training uses no movement?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Isometric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145" y="2292097"/>
            <a:ext cx="3840887" cy="3075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534" y="3553017"/>
            <a:ext cx="4792662" cy="30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0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movement is ISOTONIC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weight, variable speed</a:t>
            </a:r>
          </a:p>
          <a:p>
            <a:pPr lvl="1"/>
            <a:r>
              <a:rPr lang="en-US" dirty="0" smtClean="0"/>
              <a:t>Joint is moved through full 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35084"/>
            <a:ext cx="4539393" cy="3020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095" y="2194560"/>
            <a:ext cx="5977697" cy="43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type of strength movement requires a machine?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Isokinetic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374" y="2716636"/>
            <a:ext cx="4469952" cy="3502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1975431"/>
            <a:ext cx="4462381" cy="44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isokinetic definition?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Speed, Variable resistance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2057401"/>
            <a:ext cx="4161284" cy="41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an eccentric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/>
              <a:t>Negative work</a:t>
            </a:r>
          </a:p>
          <a:p>
            <a:pPr lvl="1"/>
            <a:r>
              <a:rPr lang="en-US" altLang="en-US" dirty="0"/>
              <a:t>Muscle lengthened while weight is lowered</a:t>
            </a:r>
          </a:p>
          <a:p>
            <a:pPr lvl="1"/>
            <a:r>
              <a:rPr lang="en-US" altLang="en-US" dirty="0"/>
              <a:t>Produce great strength gains, but more muscle soreness</a:t>
            </a:r>
          </a:p>
          <a:p>
            <a:pPr lvl="1"/>
            <a:r>
              <a:rPr lang="en-US" altLang="en-US" dirty="0"/>
              <a:t>Ex: down movement of bicep curl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4" y="3961871"/>
            <a:ext cx="4221325" cy="2393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333" y="3339413"/>
            <a:ext cx="4478867" cy="2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62</TotalTime>
  <Words>702</Words>
  <Application>Microsoft Office PowerPoint</Application>
  <PresentationFormat>Widescreen</PresentationFormat>
  <Paragraphs>97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MS PGothic</vt:lpstr>
      <vt:lpstr>Arial</vt:lpstr>
      <vt:lpstr>Century Gothic</vt:lpstr>
      <vt:lpstr>Vapor Trail</vt:lpstr>
      <vt:lpstr>Unit 9 Review</vt:lpstr>
      <vt:lpstr>What causes Muscle Contraction?</vt:lpstr>
      <vt:lpstr>What does a slow twitch muscle fiber need to continue to fire?</vt:lpstr>
      <vt:lpstr>Fast twitch Muscle Fiber Generate what?</vt:lpstr>
      <vt:lpstr>What type of strength training uses no movement?</vt:lpstr>
      <vt:lpstr>What type of movement is ISOTONIC</vt:lpstr>
      <vt:lpstr>Which type of strength movement requires a machine?</vt:lpstr>
      <vt:lpstr>What is isokinetic definition?</vt:lpstr>
      <vt:lpstr>Describe an eccentric movement</vt:lpstr>
      <vt:lpstr>Describe Concentric movement</vt:lpstr>
      <vt:lpstr>Describe what closed chain exercises are and what is an example?</vt:lpstr>
      <vt:lpstr>What is the definition of Open Chained exercise</vt:lpstr>
      <vt:lpstr>What are some examples of Plyometrics</vt:lpstr>
      <vt:lpstr>What is the stretch reflex?</vt:lpstr>
      <vt:lpstr>Describe Free weights</vt:lpstr>
      <vt:lpstr>Why are weight machines relatively safe?</vt:lpstr>
      <vt:lpstr>How does repetitions and sets go together?</vt:lpstr>
      <vt:lpstr>If you want to build muscle mass what should your plans be when it comes to how much weight to lift?</vt:lpstr>
      <vt:lpstr>If you want to build endurance what should your equation be?</vt:lpstr>
      <vt:lpstr>What is ROM</vt:lpstr>
      <vt:lpstr>When should you do static stretching?</vt:lpstr>
      <vt:lpstr>How should static stretching be done?</vt:lpstr>
      <vt:lpstr>Why is ballistic stretching bad?</vt:lpstr>
      <vt:lpstr>How is dynamic stretching done? And when is it recommended to use this type of stretching?</vt:lpstr>
      <vt:lpstr>What are the two types of proprioceptive neuromuscular facilitation?</vt:lpstr>
      <vt:lpstr>How is contract/ Relax done?</vt:lpstr>
      <vt:lpstr>How is Hold/ Relax done?</vt:lpstr>
      <vt:lpstr>What are ergogenic aids?</vt:lpstr>
      <vt:lpstr>What does ephedra and Caffeine do to the body?</vt:lpstr>
      <vt:lpstr>Why would someone abuse narcotics?</vt:lpstr>
      <vt:lpstr>What is anabolic steroids?</vt:lpstr>
      <vt:lpstr>Why do beta blockers work?</vt:lpstr>
      <vt:lpstr>Why would someone want to blood dope?</vt:lpstr>
    </vt:vector>
  </TitlesOfParts>
  <Company>JSD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 Review</dc:title>
  <dc:creator>Jentry Johnson</dc:creator>
  <cp:lastModifiedBy>Jentry Johnson</cp:lastModifiedBy>
  <cp:revision>10</cp:revision>
  <dcterms:created xsi:type="dcterms:W3CDTF">2018-05-15T17:50:17Z</dcterms:created>
  <dcterms:modified xsi:type="dcterms:W3CDTF">2018-05-15T18:52:37Z</dcterms:modified>
</cp:coreProperties>
</file>