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1AED281-1467-4813-A867-9C6A666DCF67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11B1B5-182F-4E54-B142-0DC176643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D281-1467-4813-A867-9C6A666DCF67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B1B5-182F-4E54-B142-0DC176643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1AED281-1467-4813-A867-9C6A666DCF67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11B1B5-182F-4E54-B142-0DC176643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D281-1467-4813-A867-9C6A666DCF67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11B1B5-182F-4E54-B142-0DC1766435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D281-1467-4813-A867-9C6A666DCF67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11B1B5-182F-4E54-B142-0DC1766435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1AED281-1467-4813-A867-9C6A666DCF67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11B1B5-182F-4E54-B142-0DC1766435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1AED281-1467-4813-A867-9C6A666DCF67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11B1B5-182F-4E54-B142-0DC1766435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D281-1467-4813-A867-9C6A666DCF67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11B1B5-182F-4E54-B142-0DC176643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D281-1467-4813-A867-9C6A666DCF67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11B1B5-182F-4E54-B142-0DC176643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D281-1467-4813-A867-9C6A666DCF67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11B1B5-182F-4E54-B142-0DC1766435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1AED281-1467-4813-A867-9C6A666DCF67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11B1B5-182F-4E54-B142-0DC1766435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AED281-1467-4813-A867-9C6A666DCF67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811B1B5-182F-4E54-B142-0DC176643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   STRESS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5400" dirty="0" smtClean="0"/>
              <a:t>Feeling </a:t>
            </a:r>
            <a:r>
              <a:rPr lang="en-US" sz="5400" dirty="0" smtClean="0"/>
              <a:t>stress is a natural part of life</a:t>
            </a:r>
          </a:p>
          <a:p>
            <a:pPr lvl="1"/>
            <a:r>
              <a:rPr lang="en-US" b="1" u="sng" dirty="0" smtClean="0"/>
              <a:t>STRESS-</a:t>
            </a:r>
            <a:r>
              <a:rPr lang="en-US" dirty="0" smtClean="0"/>
              <a:t> is the reaction of the body and mind to everyday challenges and demands</a:t>
            </a:r>
          </a:p>
          <a:p>
            <a:pPr lvl="2"/>
            <a:r>
              <a:rPr lang="en-US" dirty="0" smtClean="0"/>
              <a:t>Can appear QUICKLY or come on SLOWLY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Perception-</a:t>
            </a:r>
            <a:r>
              <a:rPr lang="en-US" dirty="0" smtClean="0"/>
              <a:t> The act  of becoming aware through your senses</a:t>
            </a:r>
          </a:p>
          <a:p>
            <a:pPr lvl="1"/>
            <a:r>
              <a:rPr lang="en-US" dirty="0" smtClean="0"/>
              <a:t>Your perception about a specific event will determine the amount of stress you will feel</a:t>
            </a:r>
          </a:p>
          <a:p>
            <a:pPr lvl="1"/>
            <a:r>
              <a:rPr lang="en-US" dirty="0" smtClean="0"/>
              <a:t>Example: Fights with friends…………..</a:t>
            </a:r>
          </a:p>
          <a:p>
            <a:pPr lvl="1"/>
            <a:r>
              <a:rPr lang="en-US" dirty="0" smtClean="0"/>
              <a:t>Your reaction to stressful events depends on your previous experiences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Types of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Positive Stress- </a:t>
            </a:r>
            <a:r>
              <a:rPr lang="en-US" dirty="0" smtClean="0"/>
              <a:t>Stress that can motivate </a:t>
            </a:r>
            <a:r>
              <a:rPr lang="en-US" dirty="0" smtClean="0"/>
              <a:t>you</a:t>
            </a:r>
          </a:p>
          <a:p>
            <a:pPr lvl="1"/>
            <a:r>
              <a:rPr lang="en-US" dirty="0" err="1" smtClean="0"/>
              <a:t>Eustress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stress that inspires you to work hard if you have a deadline approaching</a:t>
            </a:r>
          </a:p>
          <a:p>
            <a:r>
              <a:rPr lang="en-US" b="1" u="sng" dirty="0" smtClean="0"/>
              <a:t>Negative Stress- </a:t>
            </a:r>
            <a:r>
              <a:rPr lang="en-US" dirty="0" smtClean="0"/>
              <a:t>Stress that interferes with your ability to </a:t>
            </a:r>
            <a:r>
              <a:rPr lang="en-US" dirty="0" smtClean="0"/>
              <a:t>perform</a:t>
            </a:r>
          </a:p>
          <a:p>
            <a:pPr lvl="1"/>
            <a:r>
              <a:rPr lang="en-US" dirty="0" err="1" smtClean="0"/>
              <a:t>Dis</a:t>
            </a:r>
            <a:r>
              <a:rPr lang="en-US" smtClean="0"/>
              <a:t>-stress</a:t>
            </a:r>
            <a:endParaRPr lang="en-US" dirty="0" smtClean="0"/>
          </a:p>
          <a:p>
            <a:pPr lvl="1"/>
            <a:r>
              <a:rPr lang="en-US" dirty="0" smtClean="0"/>
              <a:t>Causes you to feel distracted, overwhelmed, impatient, frustrated, or angry</a:t>
            </a:r>
          </a:p>
          <a:p>
            <a:pPr lvl="1"/>
            <a:r>
              <a:rPr lang="en-US" dirty="0" smtClean="0"/>
              <a:t>Can harm your health</a:t>
            </a:r>
          </a:p>
          <a:p>
            <a:pPr marL="560070" indent="-514350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Stressor-</a:t>
            </a:r>
            <a:r>
              <a:rPr lang="en-US" dirty="0" smtClean="0"/>
              <a:t> Anything that causes stress</a:t>
            </a:r>
          </a:p>
          <a:p>
            <a:pPr lvl="1"/>
            <a:r>
              <a:rPr lang="en-US" dirty="0" smtClean="0"/>
              <a:t>May be real or imagined</a:t>
            </a:r>
          </a:p>
          <a:p>
            <a:pPr lvl="1"/>
            <a:r>
              <a:rPr lang="en-US" dirty="0" smtClean="0"/>
              <a:t>Anticipated or unexpected</a:t>
            </a:r>
          </a:p>
          <a:p>
            <a:pPr lvl="1"/>
            <a:r>
              <a:rPr lang="en-US" dirty="0" smtClean="0"/>
              <a:t>People, objects, places, events and situations</a:t>
            </a:r>
          </a:p>
          <a:p>
            <a:pPr lvl="2"/>
            <a:r>
              <a:rPr lang="en-US" dirty="0" smtClean="0"/>
              <a:t>Sirens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Body’s Response to Stressors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Alarm-</a:t>
            </a:r>
            <a:r>
              <a:rPr lang="en-US" dirty="0" smtClean="0"/>
              <a:t>Your mind and body go on high alert</a:t>
            </a:r>
          </a:p>
          <a:p>
            <a:pPr lvl="1"/>
            <a:r>
              <a:rPr lang="en-US" dirty="0" smtClean="0"/>
              <a:t>Fight or flight. Prepares your body to defend itself or to flee from threat</a:t>
            </a:r>
          </a:p>
          <a:p>
            <a:pPr lvl="3"/>
            <a:r>
              <a:rPr lang="en-US" dirty="0" smtClean="0"/>
              <a:t>Dilated pupils</a:t>
            </a:r>
          </a:p>
          <a:p>
            <a:pPr lvl="3"/>
            <a:r>
              <a:rPr lang="en-US" dirty="0" smtClean="0"/>
              <a:t>Increase in perspiration</a:t>
            </a:r>
          </a:p>
          <a:p>
            <a:pPr lvl="3"/>
            <a:r>
              <a:rPr lang="en-US" dirty="0" smtClean="0"/>
              <a:t>Faster heart rate and pulse</a:t>
            </a:r>
          </a:p>
          <a:p>
            <a:pPr lvl="3"/>
            <a:r>
              <a:rPr lang="en-US" dirty="0" smtClean="0"/>
              <a:t>Rise in BP</a:t>
            </a:r>
          </a:p>
          <a:p>
            <a:pPr lvl="3"/>
            <a:r>
              <a:rPr lang="en-US" dirty="0" smtClean="0"/>
              <a:t>Faster respiration rate</a:t>
            </a:r>
          </a:p>
          <a:p>
            <a:pPr lvl="3"/>
            <a:r>
              <a:rPr lang="en-US" dirty="0" smtClean="0"/>
              <a:t>Narrowing of arteries to internal organs and skin</a:t>
            </a:r>
          </a:p>
          <a:p>
            <a:pPr lvl="3"/>
            <a:r>
              <a:rPr lang="en-US" dirty="0" smtClean="0"/>
              <a:t>Increased blood flow to muscles and brain</a:t>
            </a:r>
          </a:p>
          <a:p>
            <a:pPr lvl="3"/>
            <a:r>
              <a:rPr lang="en-US" dirty="0" smtClean="0"/>
              <a:t>Increase in muscle tension</a:t>
            </a:r>
          </a:p>
          <a:p>
            <a:pPr lvl="3"/>
            <a:r>
              <a:rPr lang="en-US" dirty="0" smtClean="0"/>
              <a:t>Release of blood sugar, fats, and cholesterol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Body’s Response to Stress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/>
            <a:endParaRPr lang="en-US" dirty="0" smtClean="0"/>
          </a:p>
          <a:p>
            <a:r>
              <a:rPr lang="en-US" b="1" u="sng" dirty="0" smtClean="0"/>
              <a:t>Resistance-</a:t>
            </a:r>
            <a:r>
              <a:rPr lang="en-US" dirty="0" smtClean="0"/>
              <a:t> When a stressor continues, your body adapts and reacts to the stressor</a:t>
            </a:r>
          </a:p>
          <a:p>
            <a:pPr lvl="1"/>
            <a:r>
              <a:rPr lang="en-US" dirty="0" smtClean="0"/>
              <a:t>Might perform at a higher level with more endurance</a:t>
            </a:r>
          </a:p>
          <a:p>
            <a:r>
              <a:rPr lang="en-US" b="1" u="sng" dirty="0" smtClean="0"/>
              <a:t>Fatigue-</a:t>
            </a:r>
            <a:r>
              <a:rPr lang="en-US" dirty="0" smtClean="0"/>
              <a:t> When exposure to stress is prolonged, your body loses it’s ability to adapt</a:t>
            </a:r>
          </a:p>
          <a:p>
            <a:pPr lvl="1"/>
            <a:r>
              <a:rPr lang="en-US" dirty="0" smtClean="0"/>
              <a:t>Tire and lose ability to manage stress effectively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and your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Psychosomatic Response- </a:t>
            </a:r>
            <a:r>
              <a:rPr lang="en-US" dirty="0" smtClean="0"/>
              <a:t>A physical reaction that results from stress rather than from an injury or illness</a:t>
            </a:r>
          </a:p>
          <a:p>
            <a:pPr lvl="2"/>
            <a:r>
              <a:rPr lang="en-US" dirty="0" smtClean="0"/>
              <a:t>Headache</a:t>
            </a:r>
          </a:p>
          <a:p>
            <a:pPr lvl="2"/>
            <a:r>
              <a:rPr lang="en-US" dirty="0" smtClean="0"/>
              <a:t>Weak immune system</a:t>
            </a:r>
          </a:p>
          <a:p>
            <a:pPr lvl="2"/>
            <a:r>
              <a:rPr lang="en-US" dirty="0" smtClean="0"/>
              <a:t>High blood pressure</a:t>
            </a:r>
          </a:p>
          <a:p>
            <a:pPr lvl="2"/>
            <a:r>
              <a:rPr lang="en-US" dirty="0" smtClean="0"/>
              <a:t>Clenching jaw or grinding teeth</a:t>
            </a:r>
          </a:p>
          <a:p>
            <a:pPr lvl="2"/>
            <a:r>
              <a:rPr lang="en-US" dirty="0" smtClean="0"/>
              <a:t>Digestive disorders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Mental/ emotional and social effects of stress include:</a:t>
            </a:r>
          </a:p>
          <a:p>
            <a:pPr lvl="1"/>
            <a:r>
              <a:rPr lang="en-US" dirty="0" smtClean="0"/>
              <a:t>Difficulty concentrating</a:t>
            </a:r>
          </a:p>
          <a:p>
            <a:pPr lvl="1"/>
            <a:r>
              <a:rPr lang="en-US" dirty="0" smtClean="0"/>
              <a:t>Irritability</a:t>
            </a:r>
          </a:p>
          <a:p>
            <a:pPr lvl="1"/>
            <a:r>
              <a:rPr lang="en-US" dirty="0" smtClean="0"/>
              <a:t>mood swings</a:t>
            </a:r>
          </a:p>
          <a:p>
            <a:r>
              <a:rPr lang="en-US" dirty="0" smtClean="0"/>
              <a:t>The use of alcohol or drugs to relieve stress may create more problems, and the person may start to abuse these substances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93</TotalTime>
  <Words>346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   STRESS</vt:lpstr>
      <vt:lpstr>Slide 2</vt:lpstr>
      <vt:lpstr>Slide 3</vt:lpstr>
      <vt:lpstr>Two Types of Stress</vt:lpstr>
      <vt:lpstr>Causes of Stress</vt:lpstr>
      <vt:lpstr>Body’s Response to Stressors</vt:lpstr>
      <vt:lpstr>Body’s Response to Stress Continued</vt:lpstr>
      <vt:lpstr>Stress and your Health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STRESS</dc:title>
  <dc:creator>jentry.johnson</dc:creator>
  <cp:lastModifiedBy>jentry.johnson</cp:lastModifiedBy>
  <cp:revision>5</cp:revision>
  <dcterms:created xsi:type="dcterms:W3CDTF">2010-10-04T16:04:04Z</dcterms:created>
  <dcterms:modified xsi:type="dcterms:W3CDTF">2011-10-17T13:53:59Z</dcterms:modified>
</cp:coreProperties>
</file>