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3084DE2-7E4D-4B25-938D-B64561B57ED1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8533245-1542-4E75-89CB-5F9F87ECC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4DE2-7E4D-4B25-938D-B64561B57ED1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3245-1542-4E75-89CB-5F9F87ECC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4DE2-7E4D-4B25-938D-B64561B57ED1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3245-1542-4E75-89CB-5F9F87ECC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4DE2-7E4D-4B25-938D-B64561B57ED1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3245-1542-4E75-89CB-5F9F87ECC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4DE2-7E4D-4B25-938D-B64561B57ED1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3245-1542-4E75-89CB-5F9F87ECC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4DE2-7E4D-4B25-938D-B64561B57ED1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3245-1542-4E75-89CB-5F9F87ECC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4DE2-7E4D-4B25-938D-B64561B57ED1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3245-1542-4E75-89CB-5F9F87ECC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4DE2-7E4D-4B25-938D-B64561B57ED1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3245-1542-4E75-89CB-5F9F87ECC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4DE2-7E4D-4B25-938D-B64561B57ED1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3245-1542-4E75-89CB-5F9F87ECC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4DE2-7E4D-4B25-938D-B64561B57ED1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3245-1542-4E75-89CB-5F9F87ECC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4DE2-7E4D-4B25-938D-B64561B57ED1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3245-1542-4E75-89CB-5F9F87ECC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3084DE2-7E4D-4B25-938D-B64561B57ED1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8533245-1542-4E75-89CB-5F9F87ECC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5257799" cy="4029636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Getting help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Suicide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each suicide threat seriously</a:t>
            </a:r>
          </a:p>
          <a:p>
            <a:r>
              <a:rPr lang="en-US" dirty="0" smtClean="0"/>
              <a:t>Educate yourself and others on suicide</a:t>
            </a:r>
          </a:p>
          <a:p>
            <a:endParaRPr lang="en-US" dirty="0"/>
          </a:p>
          <a:p>
            <a:r>
              <a:rPr lang="en-US" dirty="0" smtClean="0"/>
              <a:t>Remember this acronym: </a:t>
            </a:r>
            <a:r>
              <a:rPr lang="en-US" sz="2800" b="1" dirty="0" smtClean="0">
                <a:solidFill>
                  <a:srgbClr val="FF0000"/>
                </a:solidFill>
              </a:rPr>
              <a:t>QPR</a:t>
            </a:r>
            <a:endParaRPr lang="en-US" dirty="0"/>
          </a:p>
          <a:p>
            <a:pPr lvl="1"/>
            <a:r>
              <a:rPr lang="en-US" dirty="0" smtClean="0"/>
              <a:t>Question</a:t>
            </a:r>
          </a:p>
          <a:p>
            <a:pPr lvl="1"/>
            <a:r>
              <a:rPr lang="en-US" dirty="0" smtClean="0"/>
              <a:t>Persuade</a:t>
            </a:r>
          </a:p>
          <a:p>
            <a:pPr lvl="1"/>
            <a:r>
              <a:rPr lang="en-US" dirty="0" smtClean="0"/>
              <a:t>Refer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90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024744" cy="1143000"/>
          </a:xfrm>
        </p:spPr>
        <p:txBody>
          <a:bodyPr/>
          <a:lstStyle/>
          <a:p>
            <a:r>
              <a:rPr lang="en-US" dirty="0" smtClean="0"/>
              <a:t>When Help is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4676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The 1</a:t>
            </a:r>
            <a:r>
              <a:rPr lang="en-US" baseline="30000" dirty="0" smtClean="0"/>
              <a:t>st</a:t>
            </a:r>
            <a:r>
              <a:rPr lang="en-US" dirty="0" smtClean="0"/>
              <a:t> step to getting help, is being aware that there is a problem, and help is needed</a:t>
            </a:r>
          </a:p>
          <a:p>
            <a:pPr lvl="1"/>
            <a:r>
              <a:rPr lang="en-US" dirty="0" smtClean="0"/>
              <a:t>Most adult </a:t>
            </a:r>
            <a:r>
              <a:rPr lang="en-US" dirty="0" smtClean="0"/>
              <a:t> who suffer from mental </a:t>
            </a:r>
            <a:r>
              <a:rPr lang="en-US" dirty="0" smtClean="0"/>
              <a:t>health </a:t>
            </a:r>
            <a:r>
              <a:rPr lang="en-US" dirty="0" smtClean="0"/>
              <a:t>disorders, </a:t>
            </a:r>
            <a:r>
              <a:rPr lang="en-US" dirty="0" smtClean="0"/>
              <a:t>have their </a:t>
            </a:r>
            <a:r>
              <a:rPr lang="en-US" dirty="0" smtClean="0"/>
              <a:t>past </a:t>
            </a:r>
            <a:r>
              <a:rPr lang="en-US" dirty="0" smtClean="0"/>
              <a:t>in untreated childhood problems</a:t>
            </a:r>
          </a:p>
          <a:p>
            <a:pPr lvl="2"/>
            <a:r>
              <a:rPr lang="en-US" dirty="0" smtClean="0"/>
              <a:t>Most suicidal youths had symptoms of a mental disorder for more than a year prior to </a:t>
            </a:r>
            <a:r>
              <a:rPr lang="en-US" dirty="0" smtClean="0"/>
              <a:t>death</a:t>
            </a:r>
          </a:p>
          <a:p>
            <a:pPr marL="685800" lvl="2" indent="0">
              <a:buNone/>
            </a:pPr>
            <a:endParaRPr lang="en-US" dirty="0" smtClean="0"/>
          </a:p>
          <a:p>
            <a:pPr marL="685800" lvl="2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***</a:t>
            </a:r>
            <a:r>
              <a:rPr lang="en-US" b="1" dirty="0" smtClean="0">
                <a:solidFill>
                  <a:srgbClr val="FF0000"/>
                </a:solidFill>
              </a:rPr>
              <a:t>Mental Illness usually strikes individuals during their adolescence and young adulthood***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Teens should seek help if they: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dirty="0" smtClean="0"/>
              <a:t>Feel trapped or worried all the time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Have feelings that affect sleep, eating habits, schoolwork, job performance, or relationships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Become involved with alcohol or other drugs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Become increasingly aggressive, violent, or reckless</a:t>
            </a:r>
          </a:p>
          <a:p>
            <a:pPr lvl="2"/>
            <a:r>
              <a:rPr lang="en-US" dirty="0" smtClean="0"/>
              <a:t>Often families and friends are first to notice these things and should encourage the individual to seek help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56388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***Almost 15 % of all teens will display some sign of depression****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Overcoming </a:t>
            </a:r>
            <a:r>
              <a:rPr lang="en-US" dirty="0" smtClean="0"/>
              <a:t>the stumbling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686800" cy="4572000"/>
          </a:xfrm>
        </p:spPr>
        <p:txBody>
          <a:bodyPr/>
          <a:lstStyle/>
          <a:p>
            <a:r>
              <a:rPr lang="en-US" dirty="0" smtClean="0"/>
              <a:t>Looking for help can be difficult, but these problems are not easily managed without help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When asking for help remember these facts:</a:t>
            </a:r>
          </a:p>
          <a:p>
            <a:pPr lvl="1"/>
            <a:r>
              <a:rPr lang="en-US" dirty="0" smtClean="0"/>
              <a:t>Asking for help is a sign of inner strength</a:t>
            </a:r>
          </a:p>
          <a:p>
            <a:pPr lvl="1"/>
            <a:r>
              <a:rPr lang="en-US" dirty="0" smtClean="0"/>
              <a:t>Serious disorders, compulsions, and addictions are complex a need professional help</a:t>
            </a:r>
          </a:p>
          <a:p>
            <a:pPr lvl="1"/>
            <a:r>
              <a:rPr lang="en-US" dirty="0" smtClean="0"/>
              <a:t>Sharing your thoughts with a helpful person can be a great relief</a:t>
            </a:r>
          </a:p>
          <a:p>
            <a:pPr lvl="1"/>
            <a:r>
              <a:rPr lang="en-US" dirty="0" smtClean="0"/>
              <a:t>There is financial help if you need it for care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go for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Talking with a trusted adult is a start</a:t>
            </a:r>
          </a:p>
          <a:p>
            <a:pPr lvl="1"/>
            <a:r>
              <a:rPr lang="en-US" dirty="0" smtClean="0"/>
              <a:t>Parent</a:t>
            </a:r>
          </a:p>
          <a:p>
            <a:pPr lvl="1"/>
            <a:r>
              <a:rPr lang="en-US" dirty="0" smtClean="0"/>
              <a:t>Guardian</a:t>
            </a:r>
          </a:p>
          <a:p>
            <a:pPr lvl="1"/>
            <a:r>
              <a:rPr lang="en-US" dirty="0" smtClean="0"/>
              <a:t>Teacher</a:t>
            </a:r>
          </a:p>
          <a:p>
            <a:pPr lvl="1"/>
            <a:r>
              <a:rPr lang="en-US" dirty="0" smtClean="0"/>
              <a:t>Counselor</a:t>
            </a:r>
          </a:p>
          <a:p>
            <a:pPr lvl="1"/>
            <a:r>
              <a:rPr lang="en-US" dirty="0" smtClean="0"/>
              <a:t>Principal</a:t>
            </a:r>
          </a:p>
          <a:p>
            <a:pPr lvl="1"/>
            <a:r>
              <a:rPr lang="en-US" dirty="0" smtClean="0"/>
              <a:t>Coach</a:t>
            </a:r>
            <a:endParaRPr lang="en-US" dirty="0" smtClean="0"/>
          </a:p>
          <a:p>
            <a:pPr lvl="2"/>
            <a:r>
              <a:rPr lang="en-US" dirty="0" smtClean="0"/>
              <a:t>Can help provide information on where to guide you for the help that you need</a:t>
            </a:r>
          </a:p>
          <a:p>
            <a:pPr lvl="1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Health professionals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Counselor-</a:t>
            </a:r>
            <a:r>
              <a:rPr lang="en-US" dirty="0" smtClean="0"/>
              <a:t> A professional who handles personal and educational </a:t>
            </a:r>
            <a:r>
              <a:rPr lang="en-US" dirty="0" smtClean="0"/>
              <a:t>matters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u="sng" dirty="0" smtClean="0"/>
              <a:t>School Psychologist- </a:t>
            </a:r>
            <a:r>
              <a:rPr lang="en-US" dirty="0" smtClean="0"/>
              <a:t>a professional who specializes in the assessment of learning, emotional, and behavioral </a:t>
            </a:r>
            <a:r>
              <a:rPr lang="en-US" dirty="0" smtClean="0"/>
              <a:t>problems of school aged kids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u="sng" dirty="0" smtClean="0"/>
              <a:t>Psychiatrist-</a:t>
            </a:r>
            <a:r>
              <a:rPr lang="en-US" dirty="0" smtClean="0"/>
              <a:t> a physician who diagnoses and treats mental disorders and can prescribe medications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Professionals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Neurologist-</a:t>
            </a:r>
            <a:r>
              <a:rPr lang="en-US" dirty="0" smtClean="0"/>
              <a:t> A physician who specializes in physical disorder of the brain and nervous </a:t>
            </a:r>
            <a:r>
              <a:rPr lang="en-US" dirty="0" smtClean="0"/>
              <a:t>system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u="sng" dirty="0" smtClean="0"/>
              <a:t>Clinical psychologist- </a:t>
            </a:r>
            <a:r>
              <a:rPr lang="en-US" dirty="0" smtClean="0"/>
              <a:t>a professional who diagnoses and treats emotional and behavioral disorders with </a:t>
            </a:r>
            <a:r>
              <a:rPr lang="en-US" dirty="0" smtClean="0"/>
              <a:t>counseling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u="sng" dirty="0" smtClean="0"/>
              <a:t>Psychiatric social worker- </a:t>
            </a:r>
            <a:r>
              <a:rPr lang="en-US" dirty="0" smtClean="0"/>
              <a:t>provides guidance and treatment for emotional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/>
          <a:lstStyle/>
          <a:p>
            <a:r>
              <a:rPr lang="en-US" dirty="0" smtClean="0"/>
              <a:t>Treatment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001000" cy="5151438"/>
          </a:xfrm>
        </p:spPr>
        <p:txBody>
          <a:bodyPr>
            <a:normAutofit/>
          </a:bodyPr>
          <a:lstStyle/>
          <a:p>
            <a:r>
              <a:rPr lang="en-US" u="sng" dirty="0" smtClean="0"/>
              <a:t>Psychotherapy-</a:t>
            </a:r>
            <a:r>
              <a:rPr lang="en-US" dirty="0" smtClean="0"/>
              <a:t> an ongoing communication between a patient and M.H.P. It is used to find the problem and make a </a:t>
            </a:r>
            <a:r>
              <a:rPr lang="en-US" dirty="0" smtClean="0"/>
              <a:t>solution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u="sng" dirty="0" smtClean="0"/>
              <a:t>Behavior Therapy- </a:t>
            </a:r>
            <a:r>
              <a:rPr lang="en-US" dirty="0" smtClean="0"/>
              <a:t>focuses on changing unwanted behavior through rewards and </a:t>
            </a:r>
            <a:r>
              <a:rPr lang="en-US" dirty="0" smtClean="0"/>
              <a:t>reinforcements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u="sng" dirty="0" smtClean="0"/>
              <a:t>Cognitive Therapy- </a:t>
            </a:r>
            <a:r>
              <a:rPr lang="en-US" dirty="0" smtClean="0"/>
              <a:t>designed to identify and correct distorted thinking patterns that lead to troublesome, self defeating or self-destructive behavior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treatment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Family Therapy- </a:t>
            </a:r>
            <a:r>
              <a:rPr lang="en-US" dirty="0" smtClean="0"/>
              <a:t>Helps the family function in more positive and constructive </a:t>
            </a:r>
            <a:r>
              <a:rPr lang="en-US" dirty="0" smtClean="0"/>
              <a:t>ways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u="sng" dirty="0" smtClean="0"/>
              <a:t>Group Therapy- </a:t>
            </a:r>
            <a:r>
              <a:rPr lang="en-US" dirty="0" smtClean="0"/>
              <a:t>treating a group of people who have similar problems and who meet </a:t>
            </a:r>
            <a:r>
              <a:rPr lang="en-US" dirty="0" smtClean="0"/>
              <a:t>regularly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u="sng" dirty="0" smtClean="0"/>
              <a:t>Drug Therapy- </a:t>
            </a:r>
            <a:r>
              <a:rPr lang="en-US" dirty="0" smtClean="0"/>
              <a:t>use of certain medications to treat or reduce the symptoms of a mental disorder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93</TotalTime>
  <Words>463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Getting help</vt:lpstr>
      <vt:lpstr>When Help is needed</vt:lpstr>
      <vt:lpstr>Teens should seek help if they:</vt:lpstr>
      <vt:lpstr>Overcoming the stumbling blocks</vt:lpstr>
      <vt:lpstr>Where to go for help</vt:lpstr>
      <vt:lpstr>Mental Health professionals</vt:lpstr>
      <vt:lpstr>More Professionals</vt:lpstr>
      <vt:lpstr>Treatment Methods</vt:lpstr>
      <vt:lpstr>More treatment methods</vt:lpstr>
      <vt:lpstr>Suicide Prevention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help</dc:title>
  <dc:creator>jentry.johnson</dc:creator>
  <cp:lastModifiedBy>Jentry Johnson</cp:lastModifiedBy>
  <cp:revision>8</cp:revision>
  <dcterms:created xsi:type="dcterms:W3CDTF">2010-10-27T16:30:11Z</dcterms:created>
  <dcterms:modified xsi:type="dcterms:W3CDTF">2017-10-11T20:20:20Z</dcterms:modified>
</cp:coreProperties>
</file>