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48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2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88210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33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1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5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5320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57A4E5-CE9E-47A6-8A65-7441EC104BA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1D0123-41A6-4444-8E13-61256B5DC7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03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Reproductive Anatomy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anatomy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295" y="1503240"/>
            <a:ext cx="6139473" cy="49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105" y="1128451"/>
            <a:ext cx="6113833" cy="5729549"/>
          </a:xfrm>
        </p:spPr>
        <p:txBody>
          <a:bodyPr/>
          <a:lstStyle/>
          <a:p>
            <a:r>
              <a:rPr lang="en-US" b="1" u="sng" dirty="0" smtClean="0"/>
              <a:t>The male sex gland that produces sperm and testosterone</a:t>
            </a:r>
          </a:p>
          <a:p>
            <a:pPr lvl="1"/>
            <a:r>
              <a:rPr lang="en-US" dirty="0" smtClean="0"/>
              <a:t>The testes are made up of tiny seminiferous tubules</a:t>
            </a:r>
          </a:p>
          <a:p>
            <a:pPr lvl="2"/>
            <a:r>
              <a:rPr lang="en-US" dirty="0" smtClean="0"/>
              <a:t>Tiny little tubes where the sperm is produced</a:t>
            </a:r>
          </a:p>
          <a:p>
            <a:pPr lvl="2"/>
            <a:r>
              <a:rPr lang="en-US" dirty="0" smtClean="0"/>
              <a:t>Sperm is being produced every 8-10 days</a:t>
            </a:r>
          </a:p>
          <a:p>
            <a:pPr lvl="2"/>
            <a:r>
              <a:rPr lang="en-US" dirty="0" smtClean="0"/>
              <a:t>There is 20-30 million sperm in 1 tablespoon</a:t>
            </a:r>
          </a:p>
          <a:p>
            <a:pPr lvl="2"/>
            <a:r>
              <a:rPr lang="en-US" dirty="0" smtClean="0"/>
              <a:t>About 35 sperm reach the ovum</a:t>
            </a:r>
          </a:p>
          <a:p>
            <a:pPr lvl="2"/>
            <a:r>
              <a:rPr lang="en-US" dirty="0" smtClean="0"/>
              <a:t>Ovum is 90,000 times larger than the sperm</a:t>
            </a:r>
          </a:p>
          <a:p>
            <a:pPr lvl="2"/>
            <a:r>
              <a:rPr lang="en-US" dirty="0" smtClean="0"/>
              <a:t>Many sperm have two tails or two heads and die from the acidity of the female body</a:t>
            </a:r>
            <a:endParaRPr lang="en-US" dirty="0"/>
          </a:p>
        </p:txBody>
      </p:sp>
      <p:pic>
        <p:nvPicPr>
          <p:cNvPr id="1026" name="Picture 2" descr="Image result for testi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38" y="2260957"/>
            <a:ext cx="5750170" cy="374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5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01263"/>
            <a:ext cx="4885353" cy="3593591"/>
          </a:xfrm>
        </p:spPr>
        <p:txBody>
          <a:bodyPr/>
          <a:lstStyle/>
          <a:p>
            <a:r>
              <a:rPr lang="en-US" b="1" u="sng" dirty="0" smtClean="0"/>
              <a:t>A sac-like pouch that holds the testes and regulates their temperature</a:t>
            </a:r>
          </a:p>
          <a:p>
            <a:pPr lvl="1"/>
            <a:r>
              <a:rPr lang="en-US" dirty="0" smtClean="0"/>
              <a:t>Sperm require a temperature considerably lower than what is found inside the body</a:t>
            </a:r>
          </a:p>
          <a:p>
            <a:pPr lvl="1"/>
            <a:r>
              <a:rPr lang="en-US" dirty="0" smtClean="0"/>
              <a:t>The testicles and the scrotum hang from the body so the temperature is not as hot as the inside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61" y="1301263"/>
            <a:ext cx="6601425" cy="42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Epididymis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746999" cy="3593591"/>
          </a:xfrm>
        </p:spPr>
        <p:txBody>
          <a:bodyPr/>
          <a:lstStyle/>
          <a:p>
            <a:r>
              <a:rPr lang="en-US" b="1" u="sng" dirty="0" smtClean="0"/>
              <a:t>Tubules that lie on top of the testes where sperm mature</a:t>
            </a:r>
          </a:p>
          <a:p>
            <a:pPr lvl="1"/>
            <a:r>
              <a:rPr lang="en-US" dirty="0" smtClean="0"/>
              <a:t>Tube winds about 20 feet long</a:t>
            </a:r>
          </a:p>
          <a:p>
            <a:pPr lvl="1"/>
            <a:r>
              <a:rPr lang="en-US" dirty="0" smtClean="0"/>
              <a:t>It takes 2 months for sperm to mature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677" y="1311809"/>
            <a:ext cx="4888523" cy="4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 Deferens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9" y="1371601"/>
            <a:ext cx="5448060" cy="4958861"/>
          </a:xfrm>
        </p:spPr>
        <p:txBody>
          <a:bodyPr/>
          <a:lstStyle/>
          <a:p>
            <a:r>
              <a:rPr lang="en-US" b="1" u="sng" dirty="0" smtClean="0"/>
              <a:t>Tubes that transports sperm from epididymis to the urethra</a:t>
            </a:r>
          </a:p>
          <a:p>
            <a:pPr lvl="1"/>
            <a:r>
              <a:rPr lang="en-US" dirty="0" smtClean="0"/>
              <a:t>This tube travels past the seminal vesicles and the prostate gland</a:t>
            </a:r>
          </a:p>
          <a:p>
            <a:pPr lvl="1"/>
            <a:r>
              <a:rPr lang="en-US" dirty="0" smtClean="0"/>
              <a:t>This is the tube that is cut if a man gets surgery to become infertile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739" y="1128451"/>
            <a:ext cx="5358096" cy="477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1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Seminal vesicles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89185"/>
            <a:ext cx="10178322" cy="3593591"/>
          </a:xfrm>
        </p:spPr>
        <p:txBody>
          <a:bodyPr/>
          <a:lstStyle/>
          <a:p>
            <a:r>
              <a:rPr lang="en-US" b="1" u="sng" dirty="0" smtClean="0"/>
              <a:t>Glands that produce a sugar fluid which gives the sperm energy</a:t>
            </a:r>
          </a:p>
          <a:p>
            <a:pPr lvl="1"/>
            <a:r>
              <a:rPr lang="en-US" dirty="0" smtClean="0"/>
              <a:t>This fluid becomes part of the semen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4" y="2102720"/>
            <a:ext cx="5983531" cy="45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7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54017"/>
            <a:ext cx="10178322" cy="3593591"/>
          </a:xfrm>
        </p:spPr>
        <p:txBody>
          <a:bodyPr/>
          <a:lstStyle/>
          <a:p>
            <a:r>
              <a:rPr lang="en-US" b="1" u="sng" dirty="0" smtClean="0"/>
              <a:t>This gland produces and alkaline fluid or a base fluid which will increase the sperms longevity in the woman’s body</a:t>
            </a:r>
          </a:p>
          <a:p>
            <a:pPr lvl="1"/>
            <a:r>
              <a:rPr lang="en-US" dirty="0" smtClean="0"/>
              <a:t>This fluid comprises about 60% of the semen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543" y="2479431"/>
            <a:ext cx="5420404" cy="41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0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Cowper’s gland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25364"/>
            <a:ext cx="5535984" cy="4535821"/>
          </a:xfrm>
        </p:spPr>
        <p:txBody>
          <a:bodyPr/>
          <a:lstStyle/>
          <a:p>
            <a:r>
              <a:rPr lang="en-US" b="1" u="sng" dirty="0" smtClean="0"/>
              <a:t>A gland that produces a lubrication fluid which helps the sperm be mobile and be able to move around</a:t>
            </a:r>
          </a:p>
          <a:p>
            <a:pPr lvl="1"/>
            <a:r>
              <a:rPr lang="en-US" dirty="0" smtClean="0"/>
              <a:t>This fluid becomes part of the semen and sits next to the penis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718" y="1128451"/>
            <a:ext cx="5103405" cy="499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36432"/>
            <a:ext cx="4973276" cy="3593591"/>
          </a:xfrm>
        </p:spPr>
        <p:txBody>
          <a:bodyPr/>
          <a:lstStyle/>
          <a:p>
            <a:r>
              <a:rPr lang="en-US" b="1" u="sng" dirty="0" smtClean="0"/>
              <a:t>The passageway for urine and semen</a:t>
            </a:r>
          </a:p>
          <a:p>
            <a:pPr lvl="1"/>
            <a:r>
              <a:rPr lang="en-US" dirty="0" smtClean="0"/>
              <a:t>The tube that connects to the bladder and passes through the length of the penis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578094"/>
            <a:ext cx="5414429" cy="52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9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179900"/>
            <a:ext cx="4410568" cy="5441441"/>
          </a:xfrm>
        </p:spPr>
        <p:txBody>
          <a:bodyPr/>
          <a:lstStyle/>
          <a:p>
            <a:r>
              <a:rPr lang="en-US" b="1" u="sng" dirty="0" smtClean="0"/>
              <a:t>Male reproductive organ which deposits the sperm into the vaginal canal</a:t>
            </a:r>
          </a:p>
          <a:p>
            <a:pPr lvl="1"/>
            <a:r>
              <a:rPr lang="en-US" dirty="0" smtClean="0"/>
              <a:t>This is attached to the trunk of the body</a:t>
            </a:r>
          </a:p>
          <a:p>
            <a:pPr lvl="1"/>
            <a:r>
              <a:rPr lang="en-US" dirty="0" smtClean="0"/>
              <a:t>It is made of spongy erectile tissue</a:t>
            </a:r>
          </a:p>
          <a:p>
            <a:pPr lvl="1"/>
            <a:r>
              <a:rPr lang="en-US" dirty="0" smtClean="0"/>
              <a:t>This tissue is filled with blood and the normally soft penis become stiff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6" y="676274"/>
            <a:ext cx="6257431" cy="468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Warning: If you can’t behave, then you will not Participate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5113" y="1874517"/>
            <a:ext cx="4192270" cy="51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6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ejaculation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The process where semen is discharged through the penis</a:t>
            </a:r>
          </a:p>
          <a:p>
            <a:pPr lvl="1"/>
            <a:r>
              <a:rPr lang="en-US" dirty="0" smtClean="0"/>
              <a:t>100 to 600 million sperm may be deposited during 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anatomy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557" y="1403123"/>
            <a:ext cx="6491197" cy="50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0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401" y="1345222"/>
            <a:ext cx="7068776" cy="4448907"/>
          </a:xfrm>
        </p:spPr>
        <p:txBody>
          <a:bodyPr/>
          <a:lstStyle/>
          <a:p>
            <a:r>
              <a:rPr lang="en-US" b="1" u="sng" dirty="0" smtClean="0"/>
              <a:t>The female sex Glands that produce and store the ovum (eggs).</a:t>
            </a:r>
          </a:p>
          <a:p>
            <a:pPr lvl="1"/>
            <a:r>
              <a:rPr lang="en-US" dirty="0" smtClean="0"/>
              <a:t>Women are born with all the eggs they will ever have</a:t>
            </a:r>
          </a:p>
          <a:p>
            <a:pPr lvl="1"/>
            <a:r>
              <a:rPr lang="en-US" dirty="0" smtClean="0"/>
              <a:t>300,000 eggs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ovaries also secrete and produce the female sex hormones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531" y="4260604"/>
            <a:ext cx="4522308" cy="23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0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Fallopian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493" y="1283678"/>
            <a:ext cx="5993184" cy="5574322"/>
          </a:xfrm>
        </p:spPr>
        <p:txBody>
          <a:bodyPr/>
          <a:lstStyle/>
          <a:p>
            <a:r>
              <a:rPr lang="en-US" b="1" u="sng" dirty="0" smtClean="0"/>
              <a:t>A tube that connects the ovaries to the uterus, where fertilization occurs</a:t>
            </a:r>
          </a:p>
          <a:p>
            <a:pPr lvl="1"/>
            <a:r>
              <a:rPr lang="en-US" dirty="0" smtClean="0"/>
              <a:t>The are not connected to the ovaries, the finger like projections pick up the egg and the tube is lined with cilia to move the egg down to the uterus</a:t>
            </a:r>
          </a:p>
          <a:p>
            <a:pPr lvl="1"/>
            <a:r>
              <a:rPr lang="en-US" dirty="0" smtClean="0"/>
              <a:t>Fertilization occurs usually in the first 1/3 of the tube</a:t>
            </a:r>
          </a:p>
          <a:p>
            <a:pPr lvl="1"/>
            <a:r>
              <a:rPr lang="en-US" dirty="0" smtClean="0"/>
              <a:t>STD’s like gonorrhea and chlamydia destroy those cilia and is a cause of infertility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54" y="1283678"/>
            <a:ext cx="4476606" cy="453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892" y="1406770"/>
            <a:ext cx="5554620" cy="4906107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The organ that prepares each month for a fertilized ovum (egg), it also supports the baby during pregnancy and contracts during birth</a:t>
            </a:r>
          </a:p>
          <a:p>
            <a:pPr lvl="1"/>
            <a:r>
              <a:rPr lang="en-US" dirty="0" smtClean="0"/>
              <a:t>It is about the size and shape of a small pear. It is composed of muscular tissue and is hollow, like a thick balloon</a:t>
            </a:r>
          </a:p>
          <a:p>
            <a:pPr lvl="1"/>
            <a:r>
              <a:rPr lang="en-US" dirty="0" smtClean="0"/>
              <a:t>The lining of the uterus is called the endometrium, this sheds if no fertilization takes place which is called the menstrual cycle</a:t>
            </a:r>
          </a:p>
          <a:p>
            <a:pPr lvl="1"/>
            <a:r>
              <a:rPr lang="en-US" dirty="0" smtClean="0"/>
              <a:t>During pregnancy it stretches and grows to support the baby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597" y="1406770"/>
            <a:ext cx="4717488" cy="37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3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28738"/>
            <a:ext cx="6485553" cy="5529262"/>
          </a:xfrm>
        </p:spPr>
        <p:txBody>
          <a:bodyPr/>
          <a:lstStyle/>
          <a:p>
            <a:r>
              <a:rPr lang="en-US" b="1" u="sng" dirty="0" smtClean="0"/>
              <a:t>The lowest part of the uterus where mucus production aids in sperm transport and protects the fertilized ovum</a:t>
            </a:r>
          </a:p>
          <a:p>
            <a:pPr lvl="1"/>
            <a:r>
              <a:rPr lang="en-US" dirty="0" smtClean="0"/>
              <a:t>This is what they measure during pregnancy just before labor when the mother has “dilated”</a:t>
            </a:r>
          </a:p>
          <a:p>
            <a:pPr lvl="1"/>
            <a:r>
              <a:rPr lang="en-US" dirty="0" smtClean="0"/>
              <a:t>4 inches means the woman is going into labor</a:t>
            </a:r>
          </a:p>
          <a:p>
            <a:pPr lvl="1"/>
            <a:r>
              <a:rPr lang="en-US" dirty="0" smtClean="0"/>
              <a:t>How many inches does the cervix need to dilate to for the baby to be able to come out?</a:t>
            </a:r>
          </a:p>
          <a:p>
            <a:pPr lvl="2"/>
            <a:r>
              <a:rPr lang="en-US" dirty="0" smtClean="0"/>
              <a:t>10 inches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31" y="1643898"/>
            <a:ext cx="3941951" cy="31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41940"/>
            <a:ext cx="10178322" cy="3593591"/>
          </a:xfrm>
        </p:spPr>
        <p:txBody>
          <a:bodyPr/>
          <a:lstStyle/>
          <a:p>
            <a:r>
              <a:rPr lang="en-US" b="1" u="sng" dirty="0" smtClean="0"/>
              <a:t>The female sex organ that receives the penis, the passageway for the menstrual flow and the birth canal during birth</a:t>
            </a:r>
          </a:p>
          <a:p>
            <a:pPr lvl="1"/>
            <a:r>
              <a:rPr lang="en-US" dirty="0" smtClean="0"/>
              <a:t>This is only a muscular passageway</a:t>
            </a:r>
          </a:p>
          <a:p>
            <a:pPr lvl="1"/>
            <a:r>
              <a:rPr lang="en-US" dirty="0" smtClean="0"/>
              <a:t>This tube extends from the uterus to the outside of the body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277" y="3009000"/>
            <a:ext cx="4530604" cy="36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4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Clitoris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71601"/>
            <a:ext cx="10178322" cy="3593591"/>
          </a:xfrm>
        </p:spPr>
        <p:txBody>
          <a:bodyPr/>
          <a:lstStyle/>
          <a:p>
            <a:r>
              <a:rPr lang="en-US" b="1" u="sng" dirty="0" smtClean="0"/>
              <a:t>A small structure that is sensitive to sexual stimulation and is located above the opening to the vaginal</a:t>
            </a:r>
          </a:p>
          <a:p>
            <a:pPr lvl="1"/>
            <a:r>
              <a:rPr lang="en-US" dirty="0" smtClean="0"/>
              <a:t>This structure is located externally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526" y="2557095"/>
            <a:ext cx="7063520" cy="41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79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97</TotalTime>
  <Words>694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Impact</vt:lpstr>
      <vt:lpstr>Wingdings</vt:lpstr>
      <vt:lpstr>Badge</vt:lpstr>
      <vt:lpstr>Reproductive Anatomy</vt:lpstr>
      <vt:lpstr>Warning: If you can’t behave, then you will not Participate</vt:lpstr>
      <vt:lpstr>Female Reproductive anatomy</vt:lpstr>
      <vt:lpstr>Ovaries </vt:lpstr>
      <vt:lpstr>Fallopian Tubes</vt:lpstr>
      <vt:lpstr>Uterus</vt:lpstr>
      <vt:lpstr>Cervix</vt:lpstr>
      <vt:lpstr>Vagina</vt:lpstr>
      <vt:lpstr>Clitoris</vt:lpstr>
      <vt:lpstr>Male reproductive anatomy</vt:lpstr>
      <vt:lpstr>Testicles</vt:lpstr>
      <vt:lpstr>scrotum</vt:lpstr>
      <vt:lpstr>Epididymis</vt:lpstr>
      <vt:lpstr>Vas Deferens</vt:lpstr>
      <vt:lpstr>Seminal vesicles</vt:lpstr>
      <vt:lpstr>Prostate Gland</vt:lpstr>
      <vt:lpstr>Cowper’s gland </vt:lpstr>
      <vt:lpstr>Urethra </vt:lpstr>
      <vt:lpstr>Penis</vt:lpstr>
      <vt:lpstr>ejaculation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Reproductive Anatomy</dc:title>
  <dc:creator>Jentry Johnson</dc:creator>
  <cp:lastModifiedBy>Jentry Johnson</cp:lastModifiedBy>
  <cp:revision>7</cp:revision>
  <dcterms:created xsi:type="dcterms:W3CDTF">2018-05-01T17:58:36Z</dcterms:created>
  <dcterms:modified xsi:type="dcterms:W3CDTF">2018-05-01T19:36:35Z</dcterms:modified>
</cp:coreProperties>
</file>