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AA43A-355D-4FA2-B8E3-61CC3543BEA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13182F-938B-42BB-B6B3-0AFBBAB78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Health Risks of Tobacco 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Living Tobacco-Free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Better Cardiovascular endurance</a:t>
            </a:r>
          </a:p>
          <a:p>
            <a:r>
              <a:rPr lang="en-US" dirty="0" smtClean="0"/>
              <a:t>Improve fitness levels and athletic performance</a:t>
            </a:r>
          </a:p>
          <a:p>
            <a:r>
              <a:rPr lang="en-US" dirty="0" smtClean="0"/>
              <a:t>Reduce risk of lung cancer, heart disease and stroke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for Avoiding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Surround yourself with positive influences</a:t>
            </a:r>
          </a:p>
          <a:p>
            <a:r>
              <a:rPr lang="en-US" dirty="0" smtClean="0"/>
              <a:t>Reduce peer pressure</a:t>
            </a:r>
          </a:p>
          <a:p>
            <a:r>
              <a:rPr lang="en-US" dirty="0" smtClean="0"/>
              <a:t>Be prepared with refusal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the Addiction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/>
              <a:t>N</a:t>
            </a:r>
            <a:r>
              <a:rPr lang="en-US" u="sng" dirty="0" smtClean="0"/>
              <a:t>icotine Withdrawal- </a:t>
            </a:r>
            <a:r>
              <a:rPr lang="en-US" dirty="0" smtClean="0"/>
              <a:t>process that occurs in the body when nicotine, an addictive drug, is no longer used</a:t>
            </a:r>
          </a:p>
          <a:p>
            <a:pPr lvl="1"/>
            <a:r>
              <a:rPr lang="en-US" dirty="0" smtClean="0"/>
              <a:t>Irritability</a:t>
            </a:r>
          </a:p>
          <a:p>
            <a:pPr lvl="1"/>
            <a:r>
              <a:rPr lang="en-US" dirty="0" smtClean="0"/>
              <a:t>Difficulty concentrating</a:t>
            </a:r>
          </a:p>
          <a:p>
            <a:pPr lvl="1"/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Sleep disturbances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ravings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Nicotine Substitutes- </a:t>
            </a:r>
            <a:r>
              <a:rPr lang="en-US" dirty="0" smtClean="0"/>
              <a:t>products that deliver small amounts of nicotine into the user’s system while he or she is trying to give up tobacco</a:t>
            </a:r>
          </a:p>
          <a:p>
            <a:pPr lvl="1"/>
            <a:r>
              <a:rPr lang="en-US" dirty="0" smtClean="0"/>
              <a:t>Gum</a:t>
            </a:r>
          </a:p>
          <a:p>
            <a:pPr lvl="1"/>
            <a:r>
              <a:rPr lang="en-US" dirty="0" smtClean="0"/>
              <a:t>Patches</a:t>
            </a:r>
          </a:p>
          <a:p>
            <a:pPr lvl="1"/>
            <a:r>
              <a:rPr lang="en-US" dirty="0" smtClean="0"/>
              <a:t>Nasal sprays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nhalers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Help to Quit Tobacco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Prepare for the quit day</a:t>
            </a:r>
          </a:p>
          <a:p>
            <a:r>
              <a:rPr lang="en-US" dirty="0" smtClean="0"/>
              <a:t>Get support and encouragement</a:t>
            </a:r>
          </a:p>
          <a:p>
            <a:r>
              <a:rPr lang="en-US" dirty="0" smtClean="0"/>
              <a:t>Access professional health services</a:t>
            </a:r>
          </a:p>
          <a:p>
            <a:pPr lvl="1"/>
            <a:r>
              <a:rPr lang="en-US" dirty="0" smtClean="0"/>
              <a:t>Tobacco cessation program- a course that provides information and help to people who want to stop using tobacco</a:t>
            </a:r>
          </a:p>
          <a:p>
            <a:r>
              <a:rPr lang="en-US" dirty="0" smtClean="0"/>
              <a:t>Replace tobacco use with healthy behaviors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Risks of Tobacco Smoke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Environmental Tobacco Smoke (ETS)- </a:t>
            </a:r>
            <a:r>
              <a:rPr lang="en-US" dirty="0" smtClean="0"/>
              <a:t>second hand smoke, is air that has been contaminated by tobacco smoke</a:t>
            </a:r>
          </a:p>
          <a:p>
            <a:r>
              <a:rPr lang="en-US" u="sng" dirty="0" smtClean="0"/>
              <a:t>Mainstream smoke- </a:t>
            </a:r>
            <a:r>
              <a:rPr lang="en-US" dirty="0" smtClean="0"/>
              <a:t>the smoke exhaled from the lungs of a smoker</a:t>
            </a:r>
          </a:p>
          <a:p>
            <a:r>
              <a:rPr lang="en-US" u="sng" dirty="0" err="1" smtClean="0"/>
              <a:t>Sidestream</a:t>
            </a:r>
            <a:r>
              <a:rPr lang="en-US" u="sng" dirty="0" smtClean="0"/>
              <a:t> smoke- </a:t>
            </a:r>
            <a:r>
              <a:rPr lang="en-US" dirty="0" smtClean="0"/>
              <a:t>the smoke from the burning end of a cigarette, pipe, or cigar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risks from non smokers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Secondhand smoke causes about 3000 deaths from lung cancer each year</a:t>
            </a:r>
          </a:p>
          <a:p>
            <a:r>
              <a:rPr lang="en-US" dirty="0" smtClean="0"/>
              <a:t>Eye irritation</a:t>
            </a:r>
          </a:p>
          <a:p>
            <a:r>
              <a:rPr lang="en-US" dirty="0" smtClean="0"/>
              <a:t>Headaches</a:t>
            </a:r>
          </a:p>
          <a:p>
            <a:r>
              <a:rPr lang="en-US" dirty="0" smtClean="0"/>
              <a:t>Ear infections</a:t>
            </a:r>
          </a:p>
          <a:p>
            <a:r>
              <a:rPr lang="en-US" dirty="0" smtClean="0"/>
              <a:t>Coughing</a:t>
            </a:r>
          </a:p>
          <a:p>
            <a:r>
              <a:rPr lang="en-US" dirty="0" smtClean="0"/>
              <a:t>Asthma worsens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Risks of Children of Smoker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rates of sore throats, ear infections and upper respiratory problems</a:t>
            </a:r>
          </a:p>
          <a:p>
            <a:r>
              <a:rPr lang="en-US" dirty="0" smtClean="0"/>
              <a:t>Slow lung development, weak lungs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your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Encourage a family member to quit</a:t>
            </a:r>
          </a:p>
          <a:p>
            <a:r>
              <a:rPr lang="en-US" dirty="0" smtClean="0"/>
              <a:t>Create smoke free areas/ outside</a:t>
            </a:r>
          </a:p>
          <a:p>
            <a:r>
              <a:rPr lang="en-US" dirty="0" smtClean="0"/>
              <a:t>Open windows</a:t>
            </a:r>
          </a:p>
          <a:p>
            <a:r>
              <a:rPr lang="en-US" dirty="0" smtClean="0"/>
              <a:t>Set up meeting places where there can’t be smoking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Nicotine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Nicotine-</a:t>
            </a:r>
            <a:r>
              <a:rPr lang="en-US" dirty="0" smtClean="0"/>
              <a:t> the addictive drug found in tobacco leaves</a:t>
            </a:r>
          </a:p>
          <a:p>
            <a:pPr lvl="1"/>
            <a:r>
              <a:rPr lang="en-US" dirty="0" smtClean="0"/>
              <a:t>All tobacco products</a:t>
            </a:r>
          </a:p>
          <a:p>
            <a:r>
              <a:rPr lang="en-US" u="sng" dirty="0" smtClean="0"/>
              <a:t>Addictive Drug- </a:t>
            </a:r>
            <a:r>
              <a:rPr lang="en-US" dirty="0" smtClean="0"/>
              <a:t>a substance that causes physiological or psychological dependence</a:t>
            </a:r>
          </a:p>
          <a:p>
            <a:r>
              <a:rPr lang="en-US" u="sng" dirty="0" smtClean="0"/>
              <a:t>Stimulant-</a:t>
            </a:r>
            <a:r>
              <a:rPr lang="en-US" dirty="0" smtClean="0"/>
              <a:t> a drug that increases the action of the central nervous system, heart, and other organs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Poisonous Substances in Tobacco Smoke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Carcinogen-</a:t>
            </a:r>
            <a:r>
              <a:rPr lang="en-US" dirty="0" smtClean="0"/>
              <a:t> a cancer-causing substance</a:t>
            </a:r>
          </a:p>
          <a:p>
            <a:pPr lvl="1"/>
            <a:r>
              <a:rPr lang="en-US" dirty="0" smtClean="0"/>
              <a:t>same compounds found in paint, rat poison and toilet cleaner</a:t>
            </a:r>
          </a:p>
          <a:p>
            <a:r>
              <a:rPr lang="en-US" u="sng" dirty="0" smtClean="0"/>
              <a:t>Tar-</a:t>
            </a:r>
            <a:r>
              <a:rPr lang="en-US" dirty="0" smtClean="0"/>
              <a:t> a thick, sticky, dark fluid produced when tobacco burns</a:t>
            </a:r>
          </a:p>
          <a:p>
            <a:pPr lvl="1"/>
            <a:r>
              <a:rPr lang="en-US" dirty="0" smtClean="0"/>
              <a:t>Paralyzes and destroys cilia</a:t>
            </a:r>
          </a:p>
          <a:p>
            <a:pPr lvl="1"/>
            <a:r>
              <a:rPr lang="en-US" dirty="0" smtClean="0"/>
              <a:t>Destroys alveoli</a:t>
            </a:r>
          </a:p>
          <a:p>
            <a:pPr lvl="1"/>
            <a:r>
              <a:rPr lang="en-US" dirty="0" smtClean="0"/>
              <a:t>Susceptible to bronchitis, pneumonia, emphysema, heart disease and cancer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87% of cancer deaths result from smoking</a:t>
            </a:r>
          </a:p>
          <a:p>
            <a:r>
              <a:rPr lang="en-US" u="sng" dirty="0" smtClean="0"/>
              <a:t>Carbon Monoxide- </a:t>
            </a:r>
            <a:r>
              <a:rPr lang="en-US" dirty="0" smtClean="0"/>
              <a:t>colorless, odorless and poisonous gas</a:t>
            </a:r>
          </a:p>
          <a:p>
            <a:pPr lvl="1"/>
            <a:r>
              <a:rPr lang="en-US" dirty="0" smtClean="0"/>
              <a:t>Deprives body's tissues and cells of oxygen</a:t>
            </a:r>
          </a:p>
          <a:p>
            <a:pPr lvl="1"/>
            <a:r>
              <a:rPr lang="en-US" dirty="0" smtClean="0"/>
              <a:t>Increases HBP, heart disease, hard arteries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Pipes, Cigars and smokeless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Cigars contain significantly more nicotine and produce more tar and carbon monoxide than cigarettes</a:t>
            </a:r>
          </a:p>
          <a:p>
            <a:pPr lvl="1"/>
            <a:r>
              <a:rPr lang="en-US" dirty="0" smtClean="0"/>
              <a:t>1 cigar’s nicotine content = 20 cigarettes</a:t>
            </a:r>
          </a:p>
          <a:p>
            <a:r>
              <a:rPr lang="en-US" u="sng" dirty="0" smtClean="0"/>
              <a:t>Smokeless tobacco- </a:t>
            </a:r>
            <a:r>
              <a:rPr lang="en-US" dirty="0" smtClean="0"/>
              <a:t>tobacco that is sniffed through the nose, held in the mouth, or chewed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err="1" smtClean="0"/>
              <a:t>Leukoplakia</a:t>
            </a:r>
            <a:r>
              <a:rPr lang="en-US" u="sng" dirty="0" smtClean="0"/>
              <a:t>-</a:t>
            </a:r>
            <a:r>
              <a:rPr lang="en-US" dirty="0" smtClean="0"/>
              <a:t> thickened, white, leathery- looking spots on the inside of the mouth that can develop into oral cancer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eukoplakia-pi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71800"/>
            <a:ext cx="3543300" cy="2362200"/>
          </a:xfrm>
          <a:prstGeom prst="rect">
            <a:avLst/>
          </a:prstGeom>
        </p:spPr>
      </p:pic>
      <p:pic>
        <p:nvPicPr>
          <p:cNvPr id="5" name="Picture 4" descr="leu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667000"/>
            <a:ext cx="2743200" cy="4191000"/>
          </a:xfrm>
          <a:prstGeom prst="rect">
            <a:avLst/>
          </a:prstGeom>
        </p:spPr>
      </p:pic>
      <p:pic>
        <p:nvPicPr>
          <p:cNvPr id="6" name="Picture 5" descr="imagesCAME125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4800600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Brain chemistry changes</a:t>
            </a:r>
          </a:p>
          <a:p>
            <a:r>
              <a:rPr lang="en-US" dirty="0" smtClean="0"/>
              <a:t>Respiration and heart rate increase</a:t>
            </a:r>
          </a:p>
          <a:p>
            <a:r>
              <a:rPr lang="en-US" dirty="0" smtClean="0"/>
              <a:t>Taste buds are dulled and appetite is reduced</a:t>
            </a:r>
          </a:p>
          <a:p>
            <a:r>
              <a:rPr lang="en-US" dirty="0" smtClean="0"/>
              <a:t>Users have bad breath, yellowed teeth, and smelly hair, skin and clothes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Chronic Bronchitis</a:t>
            </a:r>
          </a:p>
          <a:p>
            <a:r>
              <a:rPr lang="en-US" dirty="0" smtClean="0"/>
              <a:t>Emphysema</a:t>
            </a:r>
          </a:p>
          <a:p>
            <a:r>
              <a:rPr lang="en-US" dirty="0" smtClean="0"/>
              <a:t>Lung Cancer</a:t>
            </a:r>
          </a:p>
          <a:p>
            <a:r>
              <a:rPr lang="en-US" dirty="0" smtClean="0"/>
              <a:t>Coronary Heart Disease and Stroke</a:t>
            </a:r>
          </a:p>
          <a:p>
            <a:r>
              <a:rPr lang="en-US" dirty="0" smtClean="0"/>
              <a:t>A Weakened Immune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Costs to Society</a:t>
            </a:r>
          </a:p>
          <a:p>
            <a:pPr lvl="1"/>
            <a:r>
              <a:rPr lang="en-US" dirty="0" smtClean="0"/>
              <a:t>Cost 167 billion dollars each year</a:t>
            </a:r>
          </a:p>
          <a:p>
            <a:r>
              <a:rPr lang="en-US" dirty="0" smtClean="0"/>
              <a:t>Cost to Individuals</a:t>
            </a:r>
          </a:p>
          <a:p>
            <a:r>
              <a:rPr lang="en-US" dirty="0" smtClean="0"/>
              <a:t>Legal Consequences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1222</TotalTime>
  <Words>522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The Health Risks of Tobacco Use</vt:lpstr>
      <vt:lpstr>Nicotine</vt:lpstr>
      <vt:lpstr>Poisonous Substances in Tobacco Smoke</vt:lpstr>
      <vt:lpstr>Slide 4</vt:lpstr>
      <vt:lpstr>Pipes, Cigars and smokeless Tobacco</vt:lpstr>
      <vt:lpstr>Slide 6</vt:lpstr>
      <vt:lpstr>Short-Term Effects</vt:lpstr>
      <vt:lpstr>Long-Term Effects</vt:lpstr>
      <vt:lpstr>Other Consequences</vt:lpstr>
      <vt:lpstr>Benefits of Living Tobacco-Free</vt:lpstr>
      <vt:lpstr>Strategies for Avoiding Tobacco</vt:lpstr>
      <vt:lpstr>Ending the Addiction Cycle</vt:lpstr>
      <vt:lpstr>Slide 13</vt:lpstr>
      <vt:lpstr>Getting Help to Quit Tobacco Use</vt:lpstr>
      <vt:lpstr>Health Risks of Tobacco Smoke</vt:lpstr>
      <vt:lpstr>Health risks from non smokers</vt:lpstr>
      <vt:lpstr>Health Risks of Children of Smoker</vt:lpstr>
      <vt:lpstr>Reducing your risks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Health Risks of Tobacco Use</dc:title>
  <dc:creator>jentry.johnson</dc:creator>
  <cp:lastModifiedBy>jentry.johnson</cp:lastModifiedBy>
  <cp:revision>9</cp:revision>
  <dcterms:created xsi:type="dcterms:W3CDTF">2011-01-04T17:25:19Z</dcterms:created>
  <dcterms:modified xsi:type="dcterms:W3CDTF">2012-01-30T13:38:07Z</dcterms:modified>
</cp:coreProperties>
</file>