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6" r:id="rId12"/>
    <p:sldId id="265" r:id="rId13"/>
    <p:sldId id="272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4667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38248FB-C8BD-4593-895B-B2907404611B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664459C-A8B8-45E6-95E6-2063239BF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1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6667F8-F5DF-4400-8089-29F39CE9A9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How many of these do you guys do on a regular basis?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9981A5-57B6-42FE-97D7-5AACF81D7F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0EBA03-4209-42C1-8437-D6AF33F0FD67}" type="datetimeFigureOut">
              <a:rPr lang="en-US"/>
              <a:pPr>
                <a:defRPr/>
              </a:pPr>
              <a:t>8/24/2017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B9AE69-C825-44AF-B1AF-AC9B5945CFE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51386-0DB6-429F-A01F-352891509004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41F0-1924-494B-A0D5-D5DF98290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CA442E-EE25-4583-860F-B1A602AF15A3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7986776-FD76-49F8-B693-017FE08F5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BD2D8-9D5D-4FB8-B7A4-75DD2057A4AD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1DAE-9628-4965-A777-60CD2AE70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B43DAB-75F8-4C2E-8B58-97174EEC6815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A98CDC-35CA-4910-8AD4-DB3C2B32A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9F73-6485-4D19-AD07-F373B9D410BF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5834A-921F-45D3-86B7-1D713A845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A9ED-AA5E-4E83-A65C-CD895AB62C98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4B134-04A4-4176-BB5C-752F65143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DC36-565C-43FB-A5C5-377BE964A773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F4C9-7A0B-4212-A524-EF5D16751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82D6-E7B1-4BB3-BD76-F58ADCBD0354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B04DF-980C-4C08-AEF0-5297CC820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A40D9-E562-4670-9990-CBC055BC595B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8199D-8CFC-4068-8E9D-2CAE39A61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E9839E-A7AE-44E8-B9EE-A72A78575317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00E6CA-F9AB-4217-836A-171648CF6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5D91C4-9E3C-45C2-B31A-F9E47DE8245E}" type="datetimeFigureOut">
              <a:rPr lang="en-US"/>
              <a:pPr>
                <a:defRPr/>
              </a:pPr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6DD679B-BBC0-4065-A2E8-F83EB92219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entry.johnson\Desktop\6%20Flags%20Commercial_1.w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Health??</a:t>
            </a:r>
            <a:endParaRPr lang="en-US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Health Continuum</a:t>
            </a:r>
            <a:endParaRPr lang="en-US" dirty="0"/>
          </a:p>
        </p:txBody>
      </p:sp>
      <p:sp>
        <p:nvSpPr>
          <p:cNvPr id="2355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Health is Dynamic. We are always being bombarded with life’s pressures that can affect our health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Our health fluctuates  along a continuum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From day to day, and year to year, we experience different levels of health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9" name="Picture 8" descr="Health continum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267200"/>
            <a:ext cx="7848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</a:rPr>
              <a:t>Life Style factors</a:t>
            </a:r>
            <a:endParaRPr lang="en-US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Personal behaviors and habits related to the way a person lives, that help determine his or her level of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Life Style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 between 7-8 hours of sleep a night</a:t>
            </a:r>
          </a:p>
          <a:p>
            <a:r>
              <a:rPr lang="en-US" smtClean="0"/>
              <a:t>Eat nutritious foods from the various food groups each day</a:t>
            </a:r>
          </a:p>
          <a:p>
            <a:r>
              <a:rPr lang="en-US" smtClean="0"/>
              <a:t>Refrain from smoking and using tobacco products</a:t>
            </a:r>
          </a:p>
          <a:p>
            <a:r>
              <a:rPr lang="en-US" smtClean="0"/>
              <a:t>Eat breakfast daily</a:t>
            </a:r>
          </a:p>
          <a:p>
            <a:r>
              <a:rPr lang="en-US" smtClean="0"/>
              <a:t>Do 20-30 minutes of nonstop vigorous activity a minimum of 3 times per week</a:t>
            </a:r>
          </a:p>
          <a:p>
            <a:r>
              <a:rPr lang="en-US" smtClean="0"/>
              <a:t>Do not use alcohol or other drugs</a:t>
            </a:r>
          </a:p>
          <a:p>
            <a:r>
              <a:rPr lang="en-US" smtClean="0"/>
              <a:t>Maintain your recommended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long do you think you will live???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7163"/>
          </a:xfrm>
        </p:spPr>
        <p:txBody>
          <a:bodyPr/>
          <a:lstStyle/>
          <a:p>
            <a:pPr marL="514350" indent="-514350"/>
            <a:r>
              <a:rPr lang="en-US" smtClean="0"/>
              <a:t>-8 years for smoking 2 packs a day</a:t>
            </a:r>
          </a:p>
          <a:p>
            <a:pPr marL="514350" indent="-514350"/>
            <a:r>
              <a:rPr lang="en-US" smtClean="0"/>
              <a:t>-10 years for 3+ oz of alcohol per day</a:t>
            </a:r>
          </a:p>
          <a:p>
            <a:pPr marL="514350" indent="-514350"/>
            <a:r>
              <a:rPr lang="en-US" smtClean="0"/>
              <a:t>-5 years if you eat more than 2500 calories per day</a:t>
            </a:r>
          </a:p>
          <a:p>
            <a:pPr marL="514350" indent="-514350"/>
            <a:r>
              <a:rPr lang="en-US" smtClean="0"/>
              <a:t>-5 years if you eat excess fat</a:t>
            </a:r>
          </a:p>
          <a:p>
            <a:pPr marL="514350" indent="-514350"/>
            <a:r>
              <a:rPr lang="en-US" smtClean="0"/>
              <a:t>-8 years if you eat excess sugars</a:t>
            </a:r>
          </a:p>
          <a:p>
            <a:pPr marL="514350" indent="-514350"/>
            <a:r>
              <a:rPr lang="en-US" smtClean="0"/>
              <a:t>-10 years for not exercising 3 X per week</a:t>
            </a:r>
          </a:p>
          <a:p>
            <a:pPr marL="514350" indent="-514350"/>
            <a:r>
              <a:rPr lang="en-US" smtClean="0"/>
              <a:t>-10 years if you are obese</a:t>
            </a:r>
          </a:p>
          <a:p>
            <a:pPr marL="514350" indent="-514350"/>
            <a:r>
              <a:rPr lang="en-US" smtClean="0"/>
              <a:t>-7 years for having excess stress</a:t>
            </a:r>
          </a:p>
          <a:p>
            <a:pPr marL="514350" indent="-514350"/>
            <a:r>
              <a:rPr lang="en-US" smtClean="0"/>
              <a:t>-5 years for having depression</a:t>
            </a:r>
          </a:p>
          <a:p>
            <a:pPr marL="514350" indent="-514350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Prevention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Practicing healthy habits to keep a person well and free from disease and other ailments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9699" name="Picture 3" descr="fruit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14800"/>
            <a:ext cx="24384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vitamin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95600"/>
            <a:ext cx="31146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seatbel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86200"/>
            <a:ext cx="24479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Health Education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Is the providing of accurate health information in such a way as to influence people to change their attitudes so that they take a positive action about their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Health literacy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Describes and individual's capacity to obtain, interpret, and understand basic health information and services and use such information and services in ways that promote his or her health and wellness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7239000" cy="6705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Critical thinker and problem solver- </a:t>
            </a:r>
            <a:r>
              <a:rPr lang="en-US" smtClean="0"/>
              <a:t>able to evaluate information before making a decision</a:t>
            </a:r>
          </a:p>
          <a:p>
            <a:r>
              <a:rPr lang="en-US" smtClean="0">
                <a:solidFill>
                  <a:srgbClr val="FF0000"/>
                </a:solidFill>
              </a:rPr>
              <a:t>Responsible, productive citizen- </a:t>
            </a:r>
            <a:r>
              <a:rPr lang="en-US" smtClean="0"/>
              <a:t>acts in a way that promotes the health of the community, nation and the world. Will choose safe, healthful and legal behaviors and will show respect</a:t>
            </a:r>
          </a:p>
          <a:p>
            <a:r>
              <a:rPr lang="en-US" smtClean="0">
                <a:solidFill>
                  <a:srgbClr val="FF0000"/>
                </a:solidFill>
              </a:rPr>
              <a:t>Self-directed learner- </a:t>
            </a:r>
            <a:r>
              <a:rPr lang="en-US" smtClean="0"/>
              <a:t>is able to gather accurate, current health information throughout life</a:t>
            </a:r>
          </a:p>
          <a:p>
            <a:r>
              <a:rPr lang="en-US" smtClean="0">
                <a:solidFill>
                  <a:srgbClr val="FF0000"/>
                </a:solidFill>
              </a:rPr>
              <a:t>Effective communicator- </a:t>
            </a:r>
            <a:r>
              <a:rPr lang="en-US" smtClean="0"/>
              <a:t>the ability to express one’s knowledge, beliefs and ideas in a variety of forms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6 Flags Commercial_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381000"/>
            <a:ext cx="80264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4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Health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mtClean="0"/>
              <a:t>Is the combination of your physical, mental/emotional, and social wellbeing.</a:t>
            </a:r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15363" name="Picture 3" descr="Healthy lifesty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514600"/>
            <a:ext cx="6227763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Physical Health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the way the parts and systems of you body work together.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-Need to have proper nutrition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-Regular physical activity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-Enough rest and sleep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-Good hygiene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-Regular medical and dental checkups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-Resist putting harmful substances in our bodies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Mental and 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Includes your feelings about yourself, how well you relate to others, and how well you meet the demands of daily life.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-Use mind to develop thinking skills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-Loves learning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-Mistakes are opportunities to learn, grow, and change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-Stands up for their beliefs and values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-Avoid dwelling on negative thoughts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Social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the quality of your relationships with friends, family and anyone you come in contact with each day.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-Ability to make and keep friends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-Work and play in cooperative ways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-Good communication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-Show respect and care for yourself and others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Health Triangle</a:t>
            </a:r>
            <a:endParaRPr lang="en-US" dirty="0"/>
          </a:p>
        </p:txBody>
      </p:sp>
      <p:pic>
        <p:nvPicPr>
          <p:cNvPr id="4" name="Content Placeholder 3" descr="Health_Triangl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9200" y="1600200"/>
            <a:ext cx="5410200" cy="47418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</a:rPr>
              <a:t>Wellness</a:t>
            </a:r>
            <a:endParaRPr lang="en-US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  An overall state of well-being, or total health.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</a:t>
            </a:r>
          </a:p>
        </p:txBody>
      </p:sp>
      <p:pic>
        <p:nvPicPr>
          <p:cNvPr id="20484" name="Picture 4" descr="emotional-wellness-dimension-of-wellness-260x3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19400"/>
            <a:ext cx="213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doct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133600"/>
            <a:ext cx="21431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6" descr="wellness ston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133600"/>
            <a:ext cx="3200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7" descr="Wellness family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4319588"/>
            <a:ext cx="338455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-Wellness is based on making good healthy decisions and practicing those behaviors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- It is also an ongoing, lifelong commitment to physical, mental/emotional, and social health.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 Ways of Taking Charge of Your Own 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/>
              <a:t>Knowledge-</a:t>
            </a:r>
            <a:r>
              <a:rPr lang="en-US" sz="2400" dirty="0" smtClean="0"/>
              <a:t> an important way to improve your health is through your knowledge.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/>
              <a:t>Lifestyle-</a:t>
            </a:r>
            <a:r>
              <a:rPr lang="en-US" sz="2400" dirty="0" smtClean="0"/>
              <a:t> One of the most important ways to improve your health is to make behavioral changes in your lifestyle.  Putting your knowledge into action is a sure way to take charge of your wellness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/>
              <a:t>Attitude-</a:t>
            </a:r>
            <a:r>
              <a:rPr lang="en-US" sz="2400" dirty="0" smtClean="0"/>
              <a:t> A person’s way of thinking, or attitude, greatly affects that person’s health.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1171</TotalTime>
  <Words>581</Words>
  <Application>Microsoft Office PowerPoint</Application>
  <PresentationFormat>On-screen Show (4:3)</PresentationFormat>
  <Paragraphs>81</Paragraphs>
  <Slides>18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What Is Health??</vt:lpstr>
      <vt:lpstr>Health</vt:lpstr>
      <vt:lpstr>Physical Health   </vt:lpstr>
      <vt:lpstr>Mental and Emotional Health</vt:lpstr>
      <vt:lpstr>Social Health</vt:lpstr>
      <vt:lpstr>Health Triangle</vt:lpstr>
      <vt:lpstr>Wellness</vt:lpstr>
      <vt:lpstr>PowerPoint Presentation</vt:lpstr>
      <vt:lpstr>3 Ways of Taking Charge of Your Own Wellness</vt:lpstr>
      <vt:lpstr>Health Continuum</vt:lpstr>
      <vt:lpstr>Life Style factors</vt:lpstr>
      <vt:lpstr>Life Style Factors</vt:lpstr>
      <vt:lpstr>How long do you think you will live???</vt:lpstr>
      <vt:lpstr>Prevention</vt:lpstr>
      <vt:lpstr>Health Education</vt:lpstr>
      <vt:lpstr>Health literacy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Jentry</dc:creator>
  <cp:lastModifiedBy>Jentry Johnson</cp:lastModifiedBy>
  <cp:revision>118</cp:revision>
  <dcterms:created xsi:type="dcterms:W3CDTF">2010-08-29T01:23:14Z</dcterms:created>
  <dcterms:modified xsi:type="dcterms:W3CDTF">2017-08-24T20:05:35Z</dcterms:modified>
</cp:coreProperties>
</file>