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D1A84F3-9F97-4C90-90A3-B6A7E49D05B3}"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D1A84F3-9F97-4C90-90A3-B6A7E49D05B3}"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D1A84F3-9F97-4C90-90A3-B6A7E49D05B3}"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C79CDB-0EB3-497B-A291-743C59FB31CB}" type="datetimeFigureOut">
              <a:rPr lang="en-US" smtClean="0"/>
              <a:t>8/24/2017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D1A84F3-9F97-4C90-90A3-B6A7E49D05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32C79CDB-0EB3-497B-A291-743C59FB31CB}" type="datetimeFigureOut">
              <a:rPr lang="en-US" smtClean="0"/>
              <a:t>8/24/2017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D1A84F3-9F97-4C90-90A3-B6A7E49D05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2C79CDB-0EB3-497B-A291-743C59FB31CB}" type="datetimeFigureOut">
              <a:rPr lang="en-US" smtClean="0"/>
              <a:t>8/24/2017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D1A84F3-9F97-4C90-90A3-B6A7E49D05B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Brain Development</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Values</a:t>
            </a:r>
            <a:endParaRPr lang="en-US" dirty="0"/>
          </a:p>
        </p:txBody>
      </p:sp>
      <p:sp>
        <p:nvSpPr>
          <p:cNvPr id="3" name="Content Placeholder 2"/>
          <p:cNvSpPr>
            <a:spLocks noGrp="1"/>
          </p:cNvSpPr>
          <p:nvPr>
            <p:ph idx="1"/>
          </p:nvPr>
        </p:nvSpPr>
        <p:spPr/>
        <p:txBody>
          <a:bodyPr/>
          <a:lstStyle/>
          <a:p>
            <a:r>
              <a:rPr lang="en-US" dirty="0" smtClean="0"/>
              <a:t>Values-beliefs, ideas and attitudes about what is important that help guide the way you live</a:t>
            </a:r>
          </a:p>
          <a:p>
            <a:pPr lvl="1"/>
            <a:r>
              <a:rPr lang="en-US" dirty="0" smtClean="0"/>
              <a:t>Being unsure about your values can complicate your decision making ability.</a:t>
            </a:r>
          </a:p>
          <a:p>
            <a:pPr lvl="1"/>
            <a:r>
              <a:rPr lang="en-US" dirty="0" smtClean="0"/>
              <a:t>Being clear about your values strengthens your ability to make decisions that fit into your value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Brain Quiz</a:t>
            </a:r>
            <a:endParaRPr lang="en-US" dirty="0"/>
          </a:p>
        </p:txBody>
      </p:sp>
      <p:sp>
        <p:nvSpPr>
          <p:cNvPr id="3" name="Content Placeholder 2"/>
          <p:cNvSpPr>
            <a:spLocks noGrp="1"/>
          </p:cNvSpPr>
          <p:nvPr>
            <p:ph idx="1"/>
          </p:nvPr>
        </p:nvSpPr>
        <p:spPr>
          <a:xfrm>
            <a:off x="533400" y="1295400"/>
            <a:ext cx="8153400" cy="5212560"/>
          </a:xfrm>
        </p:spPr>
        <p:txBody>
          <a:bodyPr>
            <a:normAutofit fontScale="92500" lnSpcReduction="20000"/>
          </a:bodyPr>
          <a:lstStyle/>
          <a:p>
            <a:pPr>
              <a:buNone/>
            </a:pPr>
            <a:r>
              <a:rPr lang="en-US" dirty="0" smtClean="0"/>
              <a:t>Number in your notebooks 1-5 and answer these questions. True or False</a:t>
            </a:r>
          </a:p>
          <a:p>
            <a:pPr>
              <a:buNone/>
            </a:pPr>
            <a:endParaRPr lang="en-US" dirty="0" smtClean="0"/>
          </a:p>
          <a:p>
            <a:pPr marL="582930" indent="-514350">
              <a:buAutoNum type="arabicPeriod"/>
            </a:pPr>
            <a:r>
              <a:rPr lang="en-US" dirty="0" smtClean="0"/>
              <a:t>Your brain is completely developed by age 8.</a:t>
            </a:r>
          </a:p>
          <a:p>
            <a:pPr marL="582930" indent="-514350">
              <a:buAutoNum type="arabicPeriod"/>
            </a:pPr>
            <a:r>
              <a:rPr lang="en-US" dirty="0" smtClean="0"/>
              <a:t>You can make choices that will affect your brain development.</a:t>
            </a:r>
          </a:p>
          <a:p>
            <a:pPr marL="582930" indent="-514350">
              <a:buAutoNum type="arabicPeriod"/>
            </a:pPr>
            <a:r>
              <a:rPr lang="en-US" dirty="0" smtClean="0"/>
              <a:t>Alcohol abuse may have long-term effects on the make up of the brain.</a:t>
            </a:r>
          </a:p>
          <a:p>
            <a:pPr marL="582930" indent="-514350">
              <a:buAutoNum type="arabicPeriod"/>
            </a:pPr>
            <a:r>
              <a:rPr lang="en-US" dirty="0" smtClean="0"/>
              <a:t>The Frontal Cortex is located directly behind your forehead.</a:t>
            </a:r>
          </a:p>
          <a:p>
            <a:pPr marL="582930" indent="-514350">
              <a:buAutoNum type="arabicPeriod"/>
            </a:pPr>
            <a:r>
              <a:rPr lang="en-US" dirty="0" smtClean="0"/>
              <a:t>The Frontal Cortex is responsible for coordination of muscles and physical movement.</a:t>
            </a:r>
          </a:p>
          <a:p>
            <a:pPr marL="582930" indent="-514350">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in Development picture.JPG"/>
          <p:cNvPicPr>
            <a:picLocks noGrp="1" noChangeAspect="1"/>
          </p:cNvPicPr>
          <p:nvPr>
            <p:ph idx="1"/>
          </p:nvPr>
        </p:nvPicPr>
        <p:blipFill>
          <a:blip r:embed="rId2" cstate="print"/>
          <a:stretch>
            <a:fillRect/>
          </a:stretch>
        </p:blipFill>
        <p:spPr>
          <a:xfrm>
            <a:off x="1600200" y="381000"/>
            <a:ext cx="6248400" cy="806550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Brain Development</a:t>
            </a:r>
            <a:endParaRPr lang="en-US" dirty="0"/>
          </a:p>
        </p:txBody>
      </p:sp>
      <p:sp>
        <p:nvSpPr>
          <p:cNvPr id="3" name="Content Placeholder 2"/>
          <p:cNvSpPr>
            <a:spLocks noGrp="1"/>
          </p:cNvSpPr>
          <p:nvPr>
            <p:ph idx="1"/>
          </p:nvPr>
        </p:nvSpPr>
        <p:spPr/>
        <p:txBody>
          <a:bodyPr/>
          <a:lstStyle/>
          <a:p>
            <a:r>
              <a:rPr lang="en-US" dirty="0" smtClean="0"/>
              <a:t>During the teen years, the brain does not grow in size, but it changes. Between age 16- and 20…</a:t>
            </a:r>
          </a:p>
          <a:p>
            <a:pPr lvl="1"/>
            <a:r>
              <a:rPr lang="en-US" dirty="0" smtClean="0"/>
              <a:t> the brain develops so that the adolescents are more able to control what they do</a:t>
            </a:r>
          </a:p>
          <a:p>
            <a:pPr lvl="1"/>
            <a:r>
              <a:rPr lang="en-US" dirty="0" smtClean="0"/>
              <a:t>This brain development allows adolescents to gain better control over their emotions</a:t>
            </a:r>
          </a:p>
          <a:p>
            <a:pPr lvl="1"/>
            <a:r>
              <a:rPr lang="en-US" dirty="0" smtClean="0"/>
              <a:t>The brain develops so that adolescents become better at planning and understanding abstract concepts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686800" cy="7239000"/>
          </a:xfrm>
        </p:spPr>
        <p:txBody>
          <a:bodyPr/>
          <a:lstStyle/>
          <a:p>
            <a:r>
              <a:rPr lang="en-US" dirty="0" smtClean="0"/>
              <a:t>Adolescents can make choices that will affect their brain development….</a:t>
            </a:r>
          </a:p>
          <a:p>
            <a:endParaRPr lang="en-US" dirty="0" smtClean="0"/>
          </a:p>
          <a:p>
            <a:pPr lvl="1"/>
            <a:r>
              <a:rPr lang="en-US" dirty="0" smtClean="0"/>
              <a:t>When a teenager concentrates on math, music, sports, or other activities that require thinking, new circuits can form in the brain.</a:t>
            </a:r>
          </a:p>
          <a:p>
            <a:pPr lvl="1"/>
            <a:endParaRPr lang="en-US" dirty="0" smtClean="0"/>
          </a:p>
          <a:p>
            <a:pPr lvl="1">
              <a:buNone/>
            </a:pPr>
            <a:endParaRPr lang="en-US" dirty="0" smtClean="0"/>
          </a:p>
          <a:p>
            <a:pPr lvl="1"/>
            <a:r>
              <a:rPr lang="en-US" dirty="0" smtClean="0"/>
              <a:t>When a teenager chooses passive, non-thinking activities and just “hangs out” or watchers a lot of TV, the brain will make circuits for that kind of activity.</a:t>
            </a:r>
            <a:endParaRPr lang="en-US" dirty="0"/>
          </a:p>
        </p:txBody>
      </p:sp>
      <p:pic>
        <p:nvPicPr>
          <p:cNvPr id="5" name="Picture 4" descr="Teens learning.bmp"/>
          <p:cNvPicPr>
            <a:picLocks noChangeAspect="1"/>
          </p:cNvPicPr>
          <p:nvPr/>
        </p:nvPicPr>
        <p:blipFill>
          <a:blip r:embed="rId2" cstate="print"/>
          <a:stretch>
            <a:fillRect/>
          </a:stretch>
        </p:blipFill>
        <p:spPr>
          <a:xfrm>
            <a:off x="4038600" y="2743200"/>
            <a:ext cx="2662518" cy="1524000"/>
          </a:xfrm>
          <a:prstGeom prst="rect">
            <a:avLst/>
          </a:prstGeom>
        </p:spPr>
      </p:pic>
      <p:pic>
        <p:nvPicPr>
          <p:cNvPr id="6" name="Picture 5" descr="watching tv.bmp"/>
          <p:cNvPicPr>
            <a:picLocks noChangeAspect="1"/>
          </p:cNvPicPr>
          <p:nvPr/>
        </p:nvPicPr>
        <p:blipFill>
          <a:blip r:embed="rId3" cstate="print"/>
          <a:stretch>
            <a:fillRect/>
          </a:stretch>
        </p:blipFill>
        <p:spPr>
          <a:xfrm>
            <a:off x="6400800" y="4953000"/>
            <a:ext cx="2561905" cy="17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Kids who “exercise” their brains by learning to order their thoughts, understand abstract concepts, and control their impulses are laying the neural foundations that will serve them for the rest of their lives.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4572000"/>
          </a:xfrm>
        </p:spPr>
        <p:txBody>
          <a:bodyPr/>
          <a:lstStyle/>
          <a:p>
            <a:r>
              <a:rPr lang="en-US" dirty="0" smtClean="0"/>
              <a:t>This argues for doing a lot of things as a teenager. You are hard-wiring your brain in adolescence. Do you want to hard-wire it for sports and playing music and doing mathematics, or for lying on the couch in front of the television?????</a:t>
            </a:r>
            <a:endParaRPr lang="en-US" dirty="0"/>
          </a:p>
        </p:txBody>
      </p:sp>
      <p:pic>
        <p:nvPicPr>
          <p:cNvPr id="4" name="Picture 3" descr="Couch potato.jpg"/>
          <p:cNvPicPr>
            <a:picLocks noChangeAspect="1"/>
          </p:cNvPicPr>
          <p:nvPr/>
        </p:nvPicPr>
        <p:blipFill>
          <a:blip r:embed="rId2" cstate="print"/>
          <a:stretch>
            <a:fillRect/>
          </a:stretch>
        </p:blipFill>
        <p:spPr>
          <a:xfrm>
            <a:off x="2438400" y="3429000"/>
            <a:ext cx="4648200" cy="27889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4572000"/>
          </a:xfrm>
        </p:spPr>
        <p:txBody>
          <a:bodyPr>
            <a:normAutofit lnSpcReduction="10000"/>
          </a:bodyPr>
          <a:lstStyle/>
          <a:p>
            <a:r>
              <a:rPr lang="en-US" dirty="0" smtClean="0"/>
              <a:t>So, adolescents’ decisions about how to make their brains “work” will affect the way their brain develops. To carry out the work of the brain, during adolescence and throughout life, on needs a good supply of oxygen (from exercise) and protein (from food). By improving cardiovascular health, one can increase the flow of oxygen-rich blood to the brain. This has been shown to improve brain function.</a:t>
            </a:r>
            <a:endParaRPr lang="en-US" dirty="0"/>
          </a:p>
        </p:txBody>
      </p:sp>
      <p:pic>
        <p:nvPicPr>
          <p:cNvPr id="4" name="Picture 3" descr="Maturing brain.jpg"/>
          <p:cNvPicPr>
            <a:picLocks noChangeAspect="1"/>
          </p:cNvPicPr>
          <p:nvPr/>
        </p:nvPicPr>
        <p:blipFill>
          <a:blip r:embed="rId2" cstate="print"/>
          <a:stretch>
            <a:fillRect/>
          </a:stretch>
        </p:blipFill>
        <p:spPr>
          <a:xfrm>
            <a:off x="2895600" y="4126108"/>
            <a:ext cx="4343400" cy="27318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458200" cy="1219200"/>
          </a:xfrm>
        </p:spPr>
        <p:txBody>
          <a:bodyPr/>
          <a:lstStyle/>
          <a:p>
            <a:r>
              <a:rPr lang="en-US" dirty="0" smtClean="0"/>
              <a:t>Affect of Alcohol on Teen Brain</a:t>
            </a:r>
            <a:endParaRPr lang="en-US" dirty="0"/>
          </a:p>
        </p:txBody>
      </p:sp>
      <p:sp>
        <p:nvSpPr>
          <p:cNvPr id="3" name="Content Placeholder 2"/>
          <p:cNvSpPr>
            <a:spLocks noGrp="1"/>
          </p:cNvSpPr>
          <p:nvPr>
            <p:ph idx="1"/>
          </p:nvPr>
        </p:nvSpPr>
        <p:spPr>
          <a:xfrm>
            <a:off x="533400" y="685800"/>
            <a:ext cx="8610600" cy="5105400"/>
          </a:xfrm>
        </p:spPr>
        <p:txBody>
          <a:bodyPr/>
          <a:lstStyle/>
          <a:p>
            <a:r>
              <a:rPr lang="en-US" dirty="0" smtClean="0"/>
              <a:t>Research on humans has show the first concrete evidence that heavy, on-going alcohol use by adolescents can impair brain functioning. Research on 15 and 16 year olds showed cognitive impairments in teen alcohol abusers, compared with non-abusing peers, even weeks after they stop drinking. This suggests that abuse of alcohol by teens may have long-term negative effects on the make up of their brains</a:t>
            </a:r>
            <a:endParaRPr lang="en-US" dirty="0"/>
          </a:p>
        </p:txBody>
      </p:sp>
      <p:pic>
        <p:nvPicPr>
          <p:cNvPr id="4" name="Picture 3" descr="Beer Brain.bmp"/>
          <p:cNvPicPr>
            <a:picLocks noChangeAspect="1"/>
          </p:cNvPicPr>
          <p:nvPr/>
        </p:nvPicPr>
        <p:blipFill>
          <a:blip r:embed="rId2" cstate="print"/>
          <a:stretch>
            <a:fillRect/>
          </a:stretch>
        </p:blipFill>
        <p:spPr>
          <a:xfrm>
            <a:off x="5334000" y="4441361"/>
            <a:ext cx="2571552" cy="241663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150</TotalTime>
  <Words>498</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Brain Development </vt:lpstr>
      <vt:lpstr>Teen Brain Quiz</vt:lpstr>
      <vt:lpstr>PowerPoint Presentation</vt:lpstr>
      <vt:lpstr>Teen Brain Development</vt:lpstr>
      <vt:lpstr>PowerPoint Presentation</vt:lpstr>
      <vt:lpstr>PowerPoint Presentation</vt:lpstr>
      <vt:lpstr>PowerPoint Presentation</vt:lpstr>
      <vt:lpstr>PowerPoint Presentation</vt:lpstr>
      <vt:lpstr>Affect of Alcohol on Teen Brain</vt:lpstr>
      <vt:lpstr>Values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Development </dc:title>
  <dc:creator>jentry.johnson</dc:creator>
  <cp:lastModifiedBy>Jentry Johnson</cp:lastModifiedBy>
  <cp:revision>3</cp:revision>
  <dcterms:created xsi:type="dcterms:W3CDTF">2011-09-20T12:09:40Z</dcterms:created>
  <dcterms:modified xsi:type="dcterms:W3CDTF">2017-08-24T20:04:43Z</dcterms:modified>
</cp:coreProperties>
</file>