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6DA85E3-95D1-4E59-9510-7327117DA381}" type="datetimeFigureOut">
              <a:rPr lang="en-US" smtClean="0"/>
              <a:pPr/>
              <a:t>9/20/2017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4DF2520-4A38-4E07-BF2A-33367D2A71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A85E3-95D1-4E59-9510-7327117DA381}"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F2520-4A38-4E07-BF2A-33367D2A71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A85E3-95D1-4E59-9510-7327117DA381}"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F2520-4A38-4E07-BF2A-33367D2A71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6DA85E3-95D1-4E59-9510-7327117DA381}" type="datetimeFigureOut">
              <a:rPr lang="en-US" smtClean="0"/>
              <a:pPr/>
              <a:t>9/20/2017</a:t>
            </a:fld>
            <a:endParaRPr lang="en-US"/>
          </a:p>
        </p:txBody>
      </p:sp>
      <p:sp>
        <p:nvSpPr>
          <p:cNvPr id="9" name="Slide Number Placeholder 8"/>
          <p:cNvSpPr>
            <a:spLocks noGrp="1"/>
          </p:cNvSpPr>
          <p:nvPr>
            <p:ph type="sldNum" sz="quarter" idx="15"/>
          </p:nvPr>
        </p:nvSpPr>
        <p:spPr/>
        <p:txBody>
          <a:bodyPr rtlCol="0"/>
          <a:lstStyle/>
          <a:p>
            <a:fld id="{84DF2520-4A38-4E07-BF2A-33367D2A716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6DA85E3-95D1-4E59-9510-7327117DA381}" type="datetimeFigureOut">
              <a:rPr lang="en-US" smtClean="0"/>
              <a:pPr/>
              <a:t>9/20/2017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4DF2520-4A38-4E07-BF2A-33367D2A71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6DA85E3-95D1-4E59-9510-7327117DA381}"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F2520-4A38-4E07-BF2A-33367D2A716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6DA85E3-95D1-4E59-9510-7327117DA381}" type="datetimeFigureOut">
              <a:rPr lang="en-US" smtClean="0"/>
              <a:pPr/>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DF2520-4A38-4E07-BF2A-33367D2A716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6DA85E3-95D1-4E59-9510-7327117DA381}" type="datetimeFigureOut">
              <a:rPr lang="en-US" smtClean="0"/>
              <a:pPr/>
              <a:t>9/20/2017</a:t>
            </a:fld>
            <a:endParaRPr lang="en-US"/>
          </a:p>
        </p:txBody>
      </p:sp>
      <p:sp>
        <p:nvSpPr>
          <p:cNvPr id="7" name="Slide Number Placeholder 6"/>
          <p:cNvSpPr>
            <a:spLocks noGrp="1"/>
          </p:cNvSpPr>
          <p:nvPr>
            <p:ph type="sldNum" sz="quarter" idx="11"/>
          </p:nvPr>
        </p:nvSpPr>
        <p:spPr/>
        <p:txBody>
          <a:bodyPr rtlCol="0"/>
          <a:lstStyle/>
          <a:p>
            <a:fld id="{84DF2520-4A38-4E07-BF2A-33367D2A716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A85E3-95D1-4E59-9510-7327117DA381}" type="datetimeFigureOut">
              <a:rPr lang="en-US" smtClean="0"/>
              <a:pPr/>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DF2520-4A38-4E07-BF2A-33367D2A71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6DA85E3-95D1-4E59-9510-7327117DA381}" type="datetimeFigureOut">
              <a:rPr lang="en-US" smtClean="0"/>
              <a:pPr/>
              <a:t>9/20/2017</a:t>
            </a:fld>
            <a:endParaRPr lang="en-US"/>
          </a:p>
        </p:txBody>
      </p:sp>
      <p:sp>
        <p:nvSpPr>
          <p:cNvPr id="22" name="Slide Number Placeholder 21"/>
          <p:cNvSpPr>
            <a:spLocks noGrp="1"/>
          </p:cNvSpPr>
          <p:nvPr>
            <p:ph type="sldNum" sz="quarter" idx="15"/>
          </p:nvPr>
        </p:nvSpPr>
        <p:spPr/>
        <p:txBody>
          <a:bodyPr rtlCol="0"/>
          <a:lstStyle/>
          <a:p>
            <a:fld id="{84DF2520-4A38-4E07-BF2A-33367D2A716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6DA85E3-95D1-4E59-9510-7327117DA381}" type="datetimeFigureOut">
              <a:rPr lang="en-US" smtClean="0"/>
              <a:pPr/>
              <a:t>9/20/2017</a:t>
            </a:fld>
            <a:endParaRPr lang="en-US"/>
          </a:p>
        </p:txBody>
      </p:sp>
      <p:sp>
        <p:nvSpPr>
          <p:cNvPr id="18" name="Slide Number Placeholder 17"/>
          <p:cNvSpPr>
            <a:spLocks noGrp="1"/>
          </p:cNvSpPr>
          <p:nvPr>
            <p:ph type="sldNum" sz="quarter" idx="11"/>
          </p:nvPr>
        </p:nvSpPr>
        <p:spPr/>
        <p:txBody>
          <a:bodyPr rtlCol="0"/>
          <a:lstStyle/>
          <a:p>
            <a:fld id="{84DF2520-4A38-4E07-BF2A-33367D2A716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6DA85E3-95D1-4E59-9510-7327117DA381}" type="datetimeFigureOut">
              <a:rPr lang="en-US" smtClean="0"/>
              <a:pPr/>
              <a:t>9/20/2017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4DF2520-4A38-4E07-BF2A-33367D2A71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s6mh8SX_sX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Managing Stress and coping with loss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b="1" u="sng" dirty="0" smtClean="0"/>
              <a:t>Coping-</a:t>
            </a:r>
            <a:r>
              <a:rPr lang="en-US" dirty="0" smtClean="0"/>
              <a:t> Dealing successfully with difficult changes in your life</a:t>
            </a:r>
          </a:p>
          <a:p>
            <a:endParaRPr lang="en-US" dirty="0" smtClean="0"/>
          </a:p>
          <a:p>
            <a:r>
              <a:rPr lang="en-US" b="1" u="sng" dirty="0" smtClean="0"/>
              <a:t>Mourning-</a:t>
            </a:r>
            <a:r>
              <a:rPr lang="en-US" dirty="0" smtClean="0"/>
              <a:t> the act of showing sorry or grief</a:t>
            </a:r>
          </a:p>
          <a:p>
            <a:endParaRPr lang="en-US" dirty="0" smtClean="0"/>
          </a:p>
          <a:p>
            <a:r>
              <a:rPr lang="en-US" b="1" u="sng" dirty="0" smtClean="0"/>
              <a:t>Traumatic Event- </a:t>
            </a:r>
            <a:r>
              <a:rPr lang="en-US" dirty="0" smtClean="0"/>
              <a:t>Is any event that has a stressful impact sufficient to overwhelm your normal coping strategies</a:t>
            </a:r>
            <a:endParaRPr lang="en-US" b="1"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Showing Empathy</a:t>
            </a:r>
            <a:endParaRPr lang="en-US" dirty="0"/>
          </a:p>
        </p:txBody>
      </p:sp>
      <p:sp>
        <p:nvSpPr>
          <p:cNvPr id="3" name="Content Placeholder 2"/>
          <p:cNvSpPr>
            <a:spLocks noGrp="1"/>
          </p:cNvSpPr>
          <p:nvPr>
            <p:ph sz="quarter" idx="1"/>
          </p:nvPr>
        </p:nvSpPr>
        <p:spPr/>
        <p:txBody>
          <a:bodyPr/>
          <a:lstStyle/>
          <a:p>
            <a:pPr>
              <a:buNone/>
            </a:pPr>
            <a:r>
              <a:rPr lang="en-US" dirty="0" smtClean="0"/>
              <a:t>If you know of someone who is grieving there are ways you can show support:</a:t>
            </a:r>
          </a:p>
          <a:p>
            <a:r>
              <a:rPr lang="en-US" dirty="0" smtClean="0"/>
              <a:t>Help the person recall happy memories</a:t>
            </a:r>
          </a:p>
          <a:p>
            <a:r>
              <a:rPr lang="en-US" dirty="0" smtClean="0"/>
              <a:t>Be a sympathetic listener and use silence when appropriate</a:t>
            </a:r>
          </a:p>
          <a:p>
            <a:r>
              <a:rPr lang="en-US" dirty="0" smtClean="0"/>
              <a:t>Use empathy</a:t>
            </a:r>
          </a:p>
          <a:p>
            <a:r>
              <a:rPr lang="en-US" dirty="0" smtClean="0"/>
              <a:t>Don’t rush the grieving process or attempt to resolve the person’s grief in one day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Stress becomes a problem</a:t>
            </a:r>
            <a:endParaRPr lang="en-US" dirty="0"/>
          </a:p>
        </p:txBody>
      </p:sp>
      <p:sp>
        <p:nvSpPr>
          <p:cNvPr id="3" name="Content Placeholder 2"/>
          <p:cNvSpPr>
            <a:spLocks noGrp="1"/>
          </p:cNvSpPr>
          <p:nvPr>
            <p:ph sz="quarter" idx="1"/>
          </p:nvPr>
        </p:nvSpPr>
        <p:spPr/>
        <p:txBody>
          <a:bodyPr/>
          <a:lstStyle/>
          <a:p>
            <a:r>
              <a:rPr lang="en-US" b="1" u="sng" dirty="0" smtClean="0"/>
              <a:t>Chronic Stress- </a:t>
            </a:r>
            <a:r>
              <a:rPr lang="en-US" dirty="0" smtClean="0"/>
              <a:t>stress associated with long term problems that are beyond a person’s control</a:t>
            </a:r>
          </a:p>
          <a:p>
            <a:pPr lvl="2"/>
            <a:r>
              <a:rPr lang="en-US" dirty="0" smtClean="0"/>
              <a:t>Stress that is a constant burden that can last for months</a:t>
            </a:r>
          </a:p>
          <a:p>
            <a:endParaRPr lang="en-US" dirty="0" smtClean="0"/>
          </a:p>
          <a:p>
            <a:r>
              <a:rPr lang="en-US" dirty="0" smtClean="0"/>
              <a:t>There are positive actions we can take to deal with stress. We can’t eliminate all stress from our lives, but we can manage it. We just need to learn strategies to keep stress from building up.</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Stress-Management Techniques</a:t>
            </a:r>
            <a:endParaRPr lang="en-US" dirty="0"/>
          </a:p>
        </p:txBody>
      </p:sp>
      <p:sp>
        <p:nvSpPr>
          <p:cNvPr id="3" name="Content Placeholder 2"/>
          <p:cNvSpPr>
            <a:spLocks noGrp="1"/>
          </p:cNvSpPr>
          <p:nvPr>
            <p:ph sz="quarter" idx="1"/>
          </p:nvPr>
        </p:nvSpPr>
        <p:spPr/>
        <p:txBody>
          <a:bodyPr/>
          <a:lstStyle/>
          <a:p>
            <a:r>
              <a:rPr lang="en-US" dirty="0" smtClean="0"/>
              <a:t>Avoiding stressful situations is the easiest way</a:t>
            </a:r>
          </a:p>
          <a:p>
            <a:endParaRPr lang="en-US" dirty="0" smtClean="0"/>
          </a:p>
          <a:p>
            <a:r>
              <a:rPr lang="en-US" dirty="0" smtClean="0"/>
              <a:t>If you are unable to avoid a stressor try by using these strategies</a:t>
            </a:r>
          </a:p>
          <a:p>
            <a:pPr lvl="1"/>
            <a:r>
              <a:rPr lang="en-US" dirty="0" smtClean="0"/>
              <a:t>Use refusal Skills</a:t>
            </a:r>
          </a:p>
          <a:p>
            <a:pPr lvl="1"/>
            <a:r>
              <a:rPr lang="en-US" dirty="0" smtClean="0"/>
              <a:t>Plan ahead</a:t>
            </a:r>
          </a:p>
          <a:p>
            <a:pPr lvl="1"/>
            <a:r>
              <a:rPr lang="en-US" dirty="0" smtClean="0"/>
              <a:t>Think positively</a:t>
            </a:r>
          </a:p>
          <a:p>
            <a:pPr lvl="1"/>
            <a:r>
              <a:rPr lang="en-US" dirty="0" smtClean="0"/>
              <a:t>Avoid tobacco, alcohol and other drugs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ox(in)">
                                      <p:cBhvr>
                                        <p:cTn id="10" dur="500"/>
                                        <p:tgtEl>
                                          <p:spTgt spid="3">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ox(in)">
                                      <p:cBhvr>
                                        <p:cTn id="13" dur="500"/>
                                        <p:tgtEl>
                                          <p:spTgt spid="3">
                                            <p:txEl>
                                              <p:pRg st="4" end="4"/>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ox(in)">
                                      <p:cBhvr>
                                        <p:cTn id="16" dur="500"/>
                                        <p:tgtEl>
                                          <p:spTgt spid="3">
                                            <p:txEl>
                                              <p:pRg st="5" end="5"/>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ox(in)">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stress and reducing it’s effects</a:t>
            </a:r>
            <a:endParaRPr lang="en-US" dirty="0"/>
          </a:p>
        </p:txBody>
      </p:sp>
      <p:sp>
        <p:nvSpPr>
          <p:cNvPr id="3" name="Content Placeholder 2"/>
          <p:cNvSpPr>
            <a:spLocks noGrp="1"/>
          </p:cNvSpPr>
          <p:nvPr>
            <p:ph sz="quarter" idx="1"/>
          </p:nvPr>
        </p:nvSpPr>
        <p:spPr/>
        <p:txBody>
          <a:bodyPr/>
          <a:lstStyle/>
          <a:p>
            <a:r>
              <a:rPr lang="en-US" dirty="0" smtClean="0"/>
              <a:t>Some stressors may be unavoidable</a:t>
            </a:r>
          </a:p>
          <a:p>
            <a:pPr lvl="1"/>
            <a:r>
              <a:rPr lang="en-US" dirty="0" smtClean="0"/>
              <a:t>Weather causing you to be late</a:t>
            </a:r>
          </a:p>
          <a:p>
            <a:pPr lvl="1"/>
            <a:r>
              <a:rPr lang="en-US" dirty="0" smtClean="0"/>
              <a:t>Flat tire</a:t>
            </a:r>
          </a:p>
          <a:p>
            <a:pPr lvl="1"/>
            <a:r>
              <a:rPr lang="en-US" dirty="0" smtClean="0"/>
              <a:t>A boss that is stressed and takes it out on you</a:t>
            </a:r>
          </a:p>
          <a:p>
            <a:pPr lvl="1"/>
            <a:endParaRPr lang="en-US" dirty="0" smtClean="0"/>
          </a:p>
          <a:p>
            <a:pPr>
              <a:buNone/>
            </a:pPr>
            <a:endParaRPr lang="en-US" dirty="0" smtClean="0"/>
          </a:p>
          <a:p>
            <a:pPr>
              <a:buNone/>
            </a:pPr>
            <a:r>
              <a:rPr lang="en-US" dirty="0" smtClean="0"/>
              <a:t>-When you can’t avoid stressors try lower your impact of stress on your health by trying these healthy tips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ox(in)">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Practice relaxation techniques</a:t>
            </a:r>
          </a:p>
          <a:p>
            <a:pPr lvl="1"/>
            <a:r>
              <a:rPr lang="en-US" dirty="0" smtClean="0"/>
              <a:t>Deep breathing</a:t>
            </a:r>
          </a:p>
          <a:p>
            <a:pPr lvl="1"/>
            <a:r>
              <a:rPr lang="en-US" dirty="0" smtClean="0"/>
              <a:t>Thinking pleasant thoughts</a:t>
            </a:r>
          </a:p>
          <a:p>
            <a:pPr lvl="1"/>
            <a:r>
              <a:rPr lang="en-US" dirty="0" smtClean="0"/>
              <a:t>Stretching</a:t>
            </a:r>
          </a:p>
          <a:p>
            <a:pPr lvl="1"/>
            <a:r>
              <a:rPr lang="en-US" dirty="0" smtClean="0"/>
              <a:t>Taking a warm bath</a:t>
            </a:r>
          </a:p>
          <a:p>
            <a:pPr lvl="1"/>
            <a:r>
              <a:rPr lang="en-US" dirty="0" smtClean="0"/>
              <a:t>Getting a massage</a:t>
            </a:r>
          </a:p>
          <a:p>
            <a:pPr lvl="1"/>
            <a:r>
              <a:rPr lang="en-US" dirty="0" smtClean="0"/>
              <a:t>Laughing</a:t>
            </a:r>
          </a:p>
          <a:p>
            <a:pPr lvl="1"/>
            <a:endParaRPr lang="en-US" dirty="0" smtClean="0"/>
          </a:p>
          <a:p>
            <a:pPr>
              <a:buNone/>
            </a:pPr>
            <a:r>
              <a:rPr lang="en-US" b="1" u="sng" dirty="0" smtClean="0"/>
              <a:t>Relaxation Response- </a:t>
            </a:r>
            <a:r>
              <a:rPr lang="en-US" dirty="0" smtClean="0"/>
              <a:t>A state of calm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ox(in)">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Redirect your energy</a:t>
            </a:r>
          </a:p>
          <a:p>
            <a:pPr lvl="1"/>
            <a:r>
              <a:rPr lang="en-US" dirty="0" smtClean="0"/>
              <a:t>Work on a creative project</a:t>
            </a:r>
          </a:p>
          <a:p>
            <a:pPr lvl="1"/>
            <a:r>
              <a:rPr lang="en-US" dirty="0" smtClean="0"/>
              <a:t>Go for a walk, jog, bike ride, play sports, or swim</a:t>
            </a:r>
          </a:p>
          <a:p>
            <a:pPr lvl="1"/>
            <a:endParaRPr lang="en-US" dirty="0" smtClean="0"/>
          </a:p>
          <a:p>
            <a:r>
              <a:rPr lang="en-US" dirty="0" smtClean="0"/>
              <a:t>Seek Support</a:t>
            </a:r>
          </a:p>
          <a:p>
            <a:pPr lvl="1"/>
            <a:r>
              <a:rPr lang="en-US" dirty="0" smtClean="0"/>
              <a:t>Talk about your feelings</a:t>
            </a:r>
          </a:p>
          <a:p>
            <a:pPr lvl="1"/>
            <a:r>
              <a:rPr lang="en-US" dirty="0" smtClean="0"/>
              <a:t>Confide in someone you trust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ox(in)">
                                      <p:cBhvr>
                                        <p:cTn id="7" dur="500"/>
                                        <p:tgtEl>
                                          <p:spTgt spid="3">
                                            <p:txEl>
                                              <p:pRg st="4" end="4"/>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ox(in)">
                                      <p:cBhvr>
                                        <p:cTn id="10" dur="500"/>
                                        <p:tgtEl>
                                          <p:spTgt spid="3">
                                            <p:txEl>
                                              <p:pRg st="5" end="5"/>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ox(in)">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Healthy and Building Resiliency</a:t>
            </a:r>
            <a:endParaRPr lang="en-US" dirty="0"/>
          </a:p>
        </p:txBody>
      </p:sp>
      <p:sp>
        <p:nvSpPr>
          <p:cNvPr id="3" name="Content Placeholder 2"/>
          <p:cNvSpPr>
            <a:spLocks noGrp="1"/>
          </p:cNvSpPr>
          <p:nvPr>
            <p:ph sz="quarter" idx="1"/>
          </p:nvPr>
        </p:nvSpPr>
        <p:spPr/>
        <p:txBody>
          <a:bodyPr/>
          <a:lstStyle/>
          <a:p>
            <a:pPr>
              <a:buNone/>
            </a:pPr>
            <a:r>
              <a:rPr lang="en-US" dirty="0" smtClean="0"/>
              <a:t>Developing habits that maintain your general health will also help reduce the effects of stress. They can help with preventing stress, reducing stress, and helping your mind recover from stress</a:t>
            </a:r>
          </a:p>
          <a:p>
            <a:pPr>
              <a:buNone/>
            </a:pPr>
            <a:endParaRPr lang="en-US" dirty="0" smtClean="0"/>
          </a:p>
          <a:p>
            <a:r>
              <a:rPr lang="en-US" dirty="0" smtClean="0"/>
              <a:t>Get Adequate Rest</a:t>
            </a:r>
          </a:p>
          <a:p>
            <a:r>
              <a:rPr lang="en-US" dirty="0" smtClean="0"/>
              <a:t>Get regular physical activity</a:t>
            </a:r>
          </a:p>
          <a:p>
            <a:r>
              <a:rPr lang="en-US" dirty="0" smtClean="0"/>
              <a:t>Eat nutritious foods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ox(in)">
                                      <p:cBhvr>
                                        <p:cTn id="10" dur="500"/>
                                        <p:tgtEl>
                                          <p:spTgt spid="3">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ox(in)">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with loss and grief</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r>
              <a:rPr lang="en-US" dirty="0" smtClean="0"/>
              <a:t>Grieving is a common and natural reaction to any loss that brings on strong emotions.</a:t>
            </a:r>
          </a:p>
          <a:p>
            <a:endParaRPr lang="en-US" dirty="0" smtClean="0"/>
          </a:p>
          <a:p>
            <a:endParaRPr lang="en-US" dirty="0" smtClean="0"/>
          </a:p>
          <a:p>
            <a:endParaRPr lang="en-US" dirty="0" smtClean="0"/>
          </a:p>
          <a:p>
            <a:r>
              <a:rPr lang="en-US" dirty="0" smtClean="0"/>
              <a:t>Loss feels hurtful but does not have to be harmful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Grieving Process</a:t>
            </a:r>
            <a:endParaRPr lang="en-US" dirty="0"/>
          </a:p>
        </p:txBody>
      </p:sp>
      <p:sp>
        <p:nvSpPr>
          <p:cNvPr id="3" name="Content Placeholder 2"/>
          <p:cNvSpPr>
            <a:spLocks noGrp="1"/>
          </p:cNvSpPr>
          <p:nvPr>
            <p:ph sz="quarter" idx="1"/>
          </p:nvPr>
        </p:nvSpPr>
        <p:spPr/>
        <p:txBody>
          <a:bodyPr/>
          <a:lstStyle/>
          <a:p>
            <a:r>
              <a:rPr lang="en-US" b="1" u="sng" dirty="0" smtClean="0"/>
              <a:t>Stages of Grief- </a:t>
            </a:r>
            <a:r>
              <a:rPr lang="en-US" dirty="0" smtClean="0"/>
              <a:t>A variety of reactions that may surface as an individual makes sense of how a loss affects him or her</a:t>
            </a:r>
          </a:p>
          <a:p>
            <a:pPr lvl="1"/>
            <a:r>
              <a:rPr lang="en-US" dirty="0" smtClean="0"/>
              <a:t>Denial or numbness</a:t>
            </a:r>
          </a:p>
          <a:p>
            <a:pPr lvl="1"/>
            <a:r>
              <a:rPr lang="en-US" dirty="0" smtClean="0"/>
              <a:t>Emotional release</a:t>
            </a:r>
          </a:p>
          <a:p>
            <a:pPr lvl="1"/>
            <a:r>
              <a:rPr lang="en-US" dirty="0" smtClean="0"/>
              <a:t>Anger</a:t>
            </a:r>
          </a:p>
          <a:p>
            <a:pPr lvl="1"/>
            <a:r>
              <a:rPr lang="en-US" dirty="0" smtClean="0"/>
              <a:t>Bargaining</a:t>
            </a:r>
          </a:p>
          <a:p>
            <a:pPr lvl="1"/>
            <a:r>
              <a:rPr lang="en-US" dirty="0" smtClean="0"/>
              <a:t>Depression</a:t>
            </a:r>
          </a:p>
          <a:p>
            <a:pPr lvl="1"/>
            <a:r>
              <a:rPr lang="en-US" dirty="0" smtClean="0"/>
              <a:t>Remorse</a:t>
            </a:r>
          </a:p>
          <a:p>
            <a:pPr lvl="1"/>
            <a:r>
              <a:rPr lang="en-US" dirty="0" smtClean="0"/>
              <a:t>Acceptance</a:t>
            </a:r>
          </a:p>
          <a:p>
            <a:pPr lvl="1"/>
            <a:r>
              <a:rPr lang="en-US" dirty="0" smtClean="0"/>
              <a:t>Hope</a:t>
            </a:r>
          </a:p>
          <a:p>
            <a:pPr lvl="1"/>
            <a:r>
              <a:rPr lang="en-US" dirty="0" smtClean="0">
                <a:hlinkClick r:id="rId2"/>
              </a:rPr>
              <a:t>http://www.youtube.com/watch?v=s6mh8SX_sXs</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ox(in)">
                                      <p:cBhvr>
                                        <p:cTn id="13" dur="500"/>
                                        <p:tgtEl>
                                          <p:spTgt spid="3">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ox(in)">
                                      <p:cBhvr>
                                        <p:cTn id="16" dur="500"/>
                                        <p:tgtEl>
                                          <p:spTgt spid="3">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ox(in)">
                                      <p:cBhvr>
                                        <p:cTn id="19" dur="500"/>
                                        <p:tgtEl>
                                          <p:spTgt spid="3">
                                            <p:txEl>
                                              <p:pRg st="5" end="5"/>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ox(in)">
                                      <p:cBhvr>
                                        <p:cTn id="25" dur="500"/>
                                        <p:tgtEl>
                                          <p:spTgt spid="3">
                                            <p:txEl>
                                              <p:pRg st="7" end="7"/>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ox(in)">
                                      <p:cBhvr>
                                        <p:cTn id="28" dur="500"/>
                                        <p:tgtEl>
                                          <p:spTgt spid="3">
                                            <p:txEl>
                                              <p:pRg st="8" end="8"/>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ox(in)">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710</TotalTime>
  <Words>423</Words>
  <Application>Microsoft Office PowerPoint</Application>
  <PresentationFormat>On-screen Show (4:3)</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Managing Stress and coping with loss</vt:lpstr>
      <vt:lpstr>When Stress becomes a problem</vt:lpstr>
      <vt:lpstr>Stress-Management Techniques</vt:lpstr>
      <vt:lpstr>Handling stress and reducing it’s effects</vt:lpstr>
      <vt:lpstr>PowerPoint Presentation</vt:lpstr>
      <vt:lpstr>PowerPoint Presentation</vt:lpstr>
      <vt:lpstr>Staying Healthy and Building Resiliency</vt:lpstr>
      <vt:lpstr>Coping with loss and grief</vt:lpstr>
      <vt:lpstr>The Grieving Process</vt:lpstr>
      <vt:lpstr>PowerPoint Presentation</vt:lpstr>
      <vt:lpstr>Showing Empathy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Stress and coping with loss</dc:title>
  <dc:creator>jentry.johnson</dc:creator>
  <cp:lastModifiedBy>Jentry Johnson</cp:lastModifiedBy>
  <cp:revision>8</cp:revision>
  <dcterms:created xsi:type="dcterms:W3CDTF">2010-10-08T17:51:50Z</dcterms:created>
  <dcterms:modified xsi:type="dcterms:W3CDTF">2017-09-20T19:17:55Z</dcterms:modified>
</cp:coreProperties>
</file>